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Ex1.xml" ContentType="application/vnd.ms-office.chartex+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9" r:id="rId3"/>
    <p:sldId id="265" r:id="rId4"/>
    <p:sldId id="267" r:id="rId5"/>
    <p:sldId id="266" r:id="rId6"/>
    <p:sldId id="263" r:id="rId7"/>
    <p:sldId id="277" r:id="rId8"/>
    <p:sldId id="279" r:id="rId9"/>
    <p:sldId id="280" r:id="rId10"/>
    <p:sldId id="268" r:id="rId11"/>
    <p:sldId id="271" r:id="rId12"/>
    <p:sldId id="270" r:id="rId13"/>
    <p:sldId id="274" r:id="rId14"/>
    <p:sldId id="275" r:id="rId15"/>
    <p:sldId id="273" r:id="rId16"/>
    <p:sldId id="276" r:id="rId17"/>
    <p:sldId id="269" r:id="rId18"/>
    <p:sldId id="26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CE5A7A-A68C-4EB9-BD53-7089E6CA9B59}" v="10" dt="2022-09-16T17:45:11.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64"/>
    <p:restoredTop sz="95794"/>
  </p:normalViewPr>
  <p:slideViewPr>
    <p:cSldViewPr snapToGrid="0" snapToObjects="1">
      <p:cViewPr varScale="1">
        <p:scale>
          <a:sx n="60" d="100"/>
          <a:sy n="60" d="100"/>
        </p:scale>
        <p:origin x="184"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Schrot" userId="FbSIRgj+ak9Qw8QT/nmHBJb6MlVOv6Q65GvU4un66IA=" providerId="None" clId="Web-{53CE5A7A-A68C-4EB9-BD53-7089E6CA9B59}"/>
    <pc:docChg chg="modSld">
      <pc:chgData name="Jacob Schrot" userId="FbSIRgj+ak9Qw8QT/nmHBJb6MlVOv6Q65GvU4un66IA=" providerId="None" clId="Web-{53CE5A7A-A68C-4EB9-BD53-7089E6CA9B59}" dt="2022-09-16T17:45:11.458" v="7" actId="20577"/>
      <pc:docMkLst>
        <pc:docMk/>
      </pc:docMkLst>
      <pc:sldChg chg="modSp">
        <pc:chgData name="Jacob Schrot" userId="FbSIRgj+ak9Qw8QT/nmHBJb6MlVOv6Q65GvU4un66IA=" providerId="None" clId="Web-{53CE5A7A-A68C-4EB9-BD53-7089E6CA9B59}" dt="2022-09-16T17:43:32.813" v="2" actId="20577"/>
        <pc:sldMkLst>
          <pc:docMk/>
          <pc:sldMk cId="3225463391" sldId="256"/>
        </pc:sldMkLst>
        <pc:spChg chg="mod">
          <ac:chgData name="Jacob Schrot" userId="FbSIRgj+ak9Qw8QT/nmHBJb6MlVOv6Q65GvU4un66IA=" providerId="None" clId="Web-{53CE5A7A-A68C-4EB9-BD53-7089E6CA9B59}" dt="2022-09-16T17:43:32.813" v="2" actId="20577"/>
          <ac:spMkLst>
            <pc:docMk/>
            <pc:sldMk cId="3225463391" sldId="256"/>
            <ac:spMk id="3" creationId="{4B165E82-835D-234B-934C-7009C45469F9}"/>
          </ac:spMkLst>
        </pc:spChg>
      </pc:sldChg>
      <pc:sldChg chg="modSp">
        <pc:chgData name="Jacob Schrot" userId="FbSIRgj+ak9Qw8QT/nmHBJb6MlVOv6Q65GvU4un66IA=" providerId="None" clId="Web-{53CE5A7A-A68C-4EB9-BD53-7089E6CA9B59}" dt="2022-09-16T17:45:11.458" v="7" actId="20577"/>
        <pc:sldMkLst>
          <pc:docMk/>
          <pc:sldMk cId="3031837221" sldId="263"/>
        </pc:sldMkLst>
        <pc:spChg chg="mod">
          <ac:chgData name="Jacob Schrot" userId="FbSIRgj+ak9Qw8QT/nmHBJb6MlVOv6Q65GvU4un66IA=" providerId="None" clId="Web-{53CE5A7A-A68C-4EB9-BD53-7089E6CA9B59}" dt="2022-09-16T17:45:11.458" v="7" actId="20577"/>
          <ac:spMkLst>
            <pc:docMk/>
            <pc:sldMk cId="3031837221" sldId="263"/>
            <ac:spMk id="3" creationId="{8FDCD94E-0F62-194B-893D-5A48FDA806AE}"/>
          </ac:spMkLst>
        </pc:spChg>
      </pc:sldChg>
      <pc:sldChg chg="modSp">
        <pc:chgData name="Jacob Schrot" userId="FbSIRgj+ak9Qw8QT/nmHBJb6MlVOv6Q65GvU4un66IA=" providerId="None" clId="Web-{53CE5A7A-A68C-4EB9-BD53-7089E6CA9B59}" dt="2022-09-16T17:43:58.986" v="4" actId="20577"/>
        <pc:sldMkLst>
          <pc:docMk/>
          <pc:sldMk cId="2810096545" sldId="265"/>
        </pc:sldMkLst>
        <pc:spChg chg="mod">
          <ac:chgData name="Jacob Schrot" userId="FbSIRgj+ak9Qw8QT/nmHBJb6MlVOv6Q65GvU4un66IA=" providerId="None" clId="Web-{53CE5A7A-A68C-4EB9-BD53-7089E6CA9B59}" dt="2022-09-16T17:43:58.986" v="4" actId="20577"/>
          <ac:spMkLst>
            <pc:docMk/>
            <pc:sldMk cId="2810096545" sldId="265"/>
            <ac:spMk id="3" creationId="{0F0DC497-417A-584C-8014-08521B2F53F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Arbeitsblat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2018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doughnutChart>
        <c:varyColors val="1"/>
        <c:ser>
          <c:idx val="0"/>
          <c:order val="0"/>
          <c:tx>
            <c:strRef>
              <c:f>Tabelle1!$B$1</c:f>
              <c:strCache>
                <c:ptCount val="1"/>
                <c:pt idx="0">
                  <c:v>2019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2D-0548-926D-64EDE2072B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2D-0548-926D-64EDE2072B8F}"/>
              </c:ext>
            </c:extLst>
          </c:dPt>
          <c:cat>
            <c:strRef>
              <c:f>Tabelle1!$A$2:$A$3</c:f>
              <c:strCache>
                <c:ptCount val="2"/>
                <c:pt idx="0">
                  <c:v>Restraint</c:v>
                </c:pt>
                <c:pt idx="1">
                  <c:v>Engage</c:v>
                </c:pt>
              </c:strCache>
            </c:strRef>
          </c:cat>
          <c:val>
            <c:numRef>
              <c:f>Tabelle1!$B$2:$B$3</c:f>
              <c:numCache>
                <c:formatCode>General</c:formatCode>
                <c:ptCount val="2"/>
                <c:pt idx="0">
                  <c:v>55</c:v>
                </c:pt>
                <c:pt idx="1">
                  <c:v>41</c:v>
                </c:pt>
              </c:numCache>
            </c:numRef>
          </c:val>
          <c:extLst>
            <c:ext xmlns:c16="http://schemas.microsoft.com/office/drawing/2014/chart" uri="{C3380CC4-5D6E-409C-BE32-E72D297353CC}">
              <c16:uniqueId val="{00000000-155B-9F4E-81C6-1A33AB5D5804}"/>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doughnutChart>
        <c:varyColors val="1"/>
        <c:ser>
          <c:idx val="0"/>
          <c:order val="0"/>
          <c:tx>
            <c:strRef>
              <c:f>Tabelle1!$B$1</c:f>
              <c:strCache>
                <c:ptCount val="1"/>
                <c:pt idx="0">
                  <c:v>2019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A3-2645-BA2C-F37833A2835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A3-2645-BA2C-F37833A2835E}"/>
              </c:ext>
            </c:extLst>
          </c:dPt>
          <c:cat>
            <c:strRef>
              <c:f>Tabelle1!$A$2:$A$3</c:f>
              <c:strCache>
                <c:ptCount val="2"/>
                <c:pt idx="0">
                  <c:v>Restraint</c:v>
                </c:pt>
                <c:pt idx="1">
                  <c:v>Engage</c:v>
                </c:pt>
              </c:strCache>
            </c:strRef>
          </c:cat>
          <c:val>
            <c:numRef>
              <c:f>Tabelle1!$B$2:$B$3</c:f>
              <c:numCache>
                <c:formatCode>General</c:formatCode>
                <c:ptCount val="2"/>
                <c:pt idx="0">
                  <c:v>49</c:v>
                </c:pt>
                <c:pt idx="1">
                  <c:v>43</c:v>
                </c:pt>
              </c:numCache>
            </c:numRef>
          </c:val>
          <c:extLst>
            <c:ext xmlns:c16="http://schemas.microsoft.com/office/drawing/2014/chart" uri="{C3380CC4-5D6E-409C-BE32-E72D297353CC}">
              <c16:uniqueId val="{00000004-8FA3-2645-BA2C-F37833A2835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2018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doughnutChart>
        <c:varyColors val="1"/>
        <c:ser>
          <c:idx val="0"/>
          <c:order val="0"/>
          <c:tx>
            <c:strRef>
              <c:f>Tabelle1!$B$1</c:f>
              <c:strCache>
                <c:ptCount val="1"/>
                <c:pt idx="0">
                  <c:v>2018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DC-9742-9EE3-378479A265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7DC-9742-9EE3-378479A265C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7DC-9742-9EE3-378479A265C1}"/>
              </c:ext>
            </c:extLst>
          </c:dPt>
          <c:cat>
            <c:strRef>
              <c:f>Tabelle1!$A$2:$A$4</c:f>
              <c:strCache>
                <c:ptCount val="3"/>
                <c:pt idx="0">
                  <c:v>Raise</c:v>
                </c:pt>
                <c:pt idx="1">
                  <c:v>Keep</c:v>
                </c:pt>
                <c:pt idx="2">
                  <c:v>Decrease</c:v>
                </c:pt>
              </c:strCache>
            </c:strRef>
          </c:cat>
          <c:val>
            <c:numRef>
              <c:f>Tabelle1!$B$2:$B$4</c:f>
              <c:numCache>
                <c:formatCode>General</c:formatCode>
                <c:ptCount val="3"/>
                <c:pt idx="0">
                  <c:v>43</c:v>
                </c:pt>
                <c:pt idx="1">
                  <c:v>40</c:v>
                </c:pt>
                <c:pt idx="2">
                  <c:v>14</c:v>
                </c:pt>
              </c:numCache>
            </c:numRef>
          </c:val>
          <c:extLst>
            <c:ext xmlns:c16="http://schemas.microsoft.com/office/drawing/2014/chart" uri="{C3380CC4-5D6E-409C-BE32-E72D297353CC}">
              <c16:uniqueId val="{00000000-155B-9F4E-81C6-1A33AB5D5804}"/>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doughnutChart>
        <c:varyColors val="1"/>
        <c:ser>
          <c:idx val="0"/>
          <c:order val="0"/>
          <c:tx>
            <c:strRef>
              <c:f>Tabelle1!$B$1</c:f>
              <c:strCache>
                <c:ptCount val="1"/>
                <c:pt idx="0">
                  <c:v>2019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A3-2645-BA2C-F37833A2835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A3-2645-BA2C-F37833A2835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B5-924C-9B77-911301EF9CA9}"/>
              </c:ext>
            </c:extLst>
          </c:dPt>
          <c:cat>
            <c:strRef>
              <c:f>Tabelle1!$A$2:$A$4</c:f>
              <c:strCache>
                <c:ptCount val="3"/>
                <c:pt idx="0">
                  <c:v>Raise</c:v>
                </c:pt>
                <c:pt idx="1">
                  <c:v>Keep</c:v>
                </c:pt>
                <c:pt idx="2">
                  <c:v>Decrease</c:v>
                </c:pt>
              </c:strCache>
            </c:strRef>
          </c:cat>
          <c:val>
            <c:numRef>
              <c:f>Tabelle1!$B$2:$B$4</c:f>
              <c:numCache>
                <c:formatCode>General</c:formatCode>
                <c:ptCount val="3"/>
                <c:pt idx="0">
                  <c:v>40</c:v>
                </c:pt>
                <c:pt idx="1">
                  <c:v>41</c:v>
                </c:pt>
                <c:pt idx="2">
                  <c:v>15</c:v>
                </c:pt>
              </c:numCache>
            </c:numRef>
          </c:val>
          <c:extLst>
            <c:ext xmlns:c16="http://schemas.microsoft.com/office/drawing/2014/chart" uri="{C3380CC4-5D6E-409C-BE32-E72D297353CC}">
              <c16:uniqueId val="{00000004-8FA3-2645-BA2C-F37833A2835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doughnutChart>
        <c:varyColors val="1"/>
        <c:ser>
          <c:idx val="0"/>
          <c:order val="0"/>
          <c:tx>
            <c:strRef>
              <c:f>Tabelle1!$B$1</c:f>
              <c:strCache>
                <c:ptCount val="1"/>
                <c:pt idx="0">
                  <c:v>2019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A3-2645-BA2C-F37833A2835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A3-2645-BA2C-F37833A2835E}"/>
              </c:ext>
            </c:extLst>
          </c:dPt>
          <c:cat>
            <c:strRef>
              <c:f>Tabelle1!$A$2:$A$3</c:f>
              <c:strCache>
                <c:ptCount val="2"/>
                <c:pt idx="0">
                  <c:v>Yes</c:v>
                </c:pt>
                <c:pt idx="1">
                  <c:v>No</c:v>
                </c:pt>
              </c:strCache>
            </c:strRef>
          </c:cat>
          <c:val>
            <c:numRef>
              <c:f>Tabelle1!$B$2:$B$3</c:f>
              <c:numCache>
                <c:formatCode>General</c:formatCode>
                <c:ptCount val="2"/>
                <c:pt idx="0">
                  <c:v>49</c:v>
                </c:pt>
                <c:pt idx="1">
                  <c:v>43</c:v>
                </c:pt>
              </c:numCache>
            </c:numRef>
          </c:val>
          <c:extLst>
            <c:ext xmlns:c16="http://schemas.microsoft.com/office/drawing/2014/chart" uri="{C3380CC4-5D6E-409C-BE32-E72D297353CC}">
              <c16:uniqueId val="{00000004-8FA3-2645-BA2C-F37833A2835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Tabelle1!$A$2:$A$13</cx:f>
        <cx:lvl ptCount="12">
          <cx:pt idx="0">Deutschland</cx:pt>
          <cx:pt idx="1">Polen</cx:pt>
          <cx:pt idx="2">Niederlande</cx:pt>
          <cx:pt idx="3">Tschechien</cx:pt>
          <cx:pt idx="4">Österreich</cx:pt>
          <cx:pt idx="5">Schweiz</cx:pt>
          <cx:pt idx="6">Lichtenstein</cx:pt>
          <cx:pt idx="7">Dänemark</cx:pt>
          <cx:pt idx="8">Frankreich</cx:pt>
          <cx:pt idx="9">Belgien</cx:pt>
        </cx:lvl>
      </cx:strDim>
      <cx:numDim type="colorVal">
        <cx:f>Tabelle1!$B$2:$B$13</cx:f>
        <cx:lvl ptCount="12" formatCode="Standard">
          <cx:pt idx="0">20</cx:pt>
          <cx:pt idx="1">15</cx:pt>
          <cx:pt idx="2">15</cx:pt>
          <cx:pt idx="3">15</cx:pt>
          <cx:pt idx="4">15</cx:pt>
          <cx:pt idx="5">15</cx:pt>
          <cx:pt idx="6">15</cx:pt>
          <cx:pt idx="7">15</cx:pt>
          <cx:pt idx="8">15</cx:pt>
          <cx:pt idx="9">15</cx:pt>
        </cx:lvl>
      </cx:numDim>
    </cx:data>
  </cx:chartData>
  <cx:chart>
    <cx:plotArea>
      <cx:plotAreaRegion>
        <cx:series layoutId="regionMap" uniqueId="{F56688F1-50E9-6248-864C-A09F600A6894}">
          <cx:tx>
            <cx:txData>
              <cx:f>Tabelle1!$B$1</cx:f>
              <cx:v>Heart of Europe</cx:v>
            </cx:txData>
          </cx:tx>
          <cx:dataId val="0"/>
          <cx:layoutPr>
            <cx:geography cultureLanguage="de-DE" cultureRegion="DE" attribution="Unterstützt von Bing">
              <cx:geoCache provider="{E9337A44-BEBE-4D9F-B70C-5C5E7DAFC167}">
                <cx:binary>5HrZkty2tuWvOPzclDFyOHF8Ixokc65ZUkl6YZRKJQIkAA4gOH1If0H/yf2x3ilZbqmsazmiHeEb
0Q9KZSUTSWCPa63Nfz/O/3rUTw/9T7PR1v3rcf71ZzkM7b9++cU9yifz4F4Y9dg3rvk4vHhszC/N
x4/q8emXD/3DpGz5C0GY/fIoH/rhaf75P/4Nv1Y+Nafm8WFQjb3xT/1y++S8HtyfXPvupZ8eG2+H
8/ISfunXn7MnP8CO9IP98PNPT3ZQw/JyaZ9+/fmb7/380y/Pf+0Pd/5Jw+YG/wHWcvwCJRQTxCOW
cIwj8vNPurHlb5cxekFjRDCJYhpjyqLoy60vHwws/4t7+rSjhw8f+ifnfvrt/2eLvznEs2vKNeln
W6TNedNZ/umUv3xr6//497MP4NzPPvnKHc+N9KNLz71xqZ4+PPVnZzx9Mcnf4A3ygjAecgyv4Asc
x994g78ISZgkDFOSJDxEnH+59Wdv/MU9fd8b3yx+5o1vrj33xuXpn/fGdaOf7Bdj/C1+ABeEYYwJ
pjSKE/yNH3DygiHESBiHLCQMEfrl1p/98MPdfN8Dvy17ZvvfPn1u9ev/BlY/qUc5PFk3PKm/0fgs
eoEZVCQWU5rEjEYQ5V+VpOQF5wQMjyIWoQhR/Mz4J/X013b1fSc8W/7MGc+uPnfKaf/Pp8LLc9d6
lOrvzAeWvIhoQmgMrwjT8HmX4C8oxVES8SSJEsKgan3uT5/T4a/t6Pvu+HrtM198fem5I9J3/7wj
sv/83xbgQ19/scbfUJfCF4iyGCUYE87imHzbH5IXFCcoRJTwkBDO4/DLrX/r1n9lR9/3w1eHeeaG
r64890J2/Oe98J//C8pT3z9BqfpijP93P0CJ4vG5+rCQo/iP/YFBBUNJHFOWJJhxDu3j64T4i3v6
vie+WfzMF99ce+6N//nyn/fG3aOcntT6xRx/gyfCFzHC5LeyhONnzSJ+QShKQh5iRgFN/QG//oX9
fN8Lvy985oHfP39u/XT3z1t/0z/Y+u9OhRBAKQNugKLkc8P+pluTF4zHNOFnuBQBpELJF99/Lkl/
bUvf98HXa5+54etLzz2xuf3nPSGedPm3dmiOXgAkAlIA1SgMCT7b+SvQxF6EISYxFK2IkAjIHNC8
ryvSX9jP933w+8JnDvj98+fWF/8NuNszFPd3cen/74Hrf822f5cgsofhIf+kXXxFuP/86qfAA03l
2dLf4ve7LeSzR/cffv05YZ+S/bNScP6Fb8L+O/LFl0VPD2749WfMAXAlMUBb6OZAAwFQTU/nC/xF
DF2FJGFEobRhjuA+tukHCZdgDWQbfB9/AmEcUtE1/nwJIoREPAIYzSnHsJ7/rhgBzVvKxv5uit/+
/sl6c90oO7hffyZw9/bz1867jBBGQEExY7CviMecwh7ax4dbUKXg2/h/rFFhWjqsKvVs2CSFJnIz
hhETQevHzK1xEqe0cpn2S3uxJn7dVjpmYq2tvS4x2lNDN11FnNokOrygXaF2DFfyhAPcCZS0JP/0
Z6SKeuv76UO9lu5q7VibDVM45MFKP9Ohz8b/zoHOVej5gSKUkBiUDR6GlJ2vf3WgaHJ1FZRSpbaN
HoKVFcfk/MLbJIsT/yYmzSjWJaqPCwlclgzFeCrKZjoVa43EGFVjHmu1U0Nyqlw5vkRNs1wVnTsN
0mqx6IJtW8xVNqxjlJJGxida9vEJCmt86h5Nu+tk2GxwWE4XRjVdWhCzlaNdr7+Kse8c88yWnh2T
EkIpIoThkAGQ/PaYDQQLG/umSZN24seu7YI+nxvzoXdjtVVqGFPN6rQvXXBUhrIt75Y2xUlJX/ki
6q+GUZ+oNfPFMMsdbpPlUjEk70pvThVfr+KW4J03wXxdRabPwjbUhZCzNXtdrGDMokjSruv3Pi6C
DCkk37d8a9k+JEV5NRoe7Oqm4Mdk6bnoGvTUjiV+O1Shz2g72t00lxkPrb10l1UU0nSckiYUOqh2
PqJzPpJhPDptj+3U1zskLc+YZ+FxLhIluC7LN24Mw412Fd58+nO2ixZtofmlVDY+xpNhQq8+JbQN
9jUN771CLRFkKOge0vEyWNSaBoMO0mJh9YnX428vCrvtnzvqTKf+4KiQcdAhSBQmiD5z1MBc69qw
atKZDmbTU1SfdKvh9mrUuzjYIa+jUpiKXPRhpHNcVesRBWwQtaroTi7zg1lQJCBum8tu8eUmHhd0
i4qOXowuvAiqwIn4HAMqCJK01I3aW+JVvsRdI2Ll8DGq6bqJdKyzHxwNKMjzo0FcM5IAhWEU6OK3
MdhO7bSOgatSjWi/Y7RsOzGH5nJSUbGVHebHaO6j7cwiU4i4WOKsNGYWWNLwELihTdu2WFPGVJfk
TdJkM4FkCWPyxiyyuEQTp6eZOH1KguWzkvVfVgn8na1HBMchSESchiBMf7v1ETW665agStvEZEE3
h/uRVfr11DRU2Ck+tsOSCBC7lYiXtjzyuUxbI+v0BxYEGeq5BQFMcQaCB2gioJ9/uw03T/PgUVWn
U98l20GPsWCLHo54Yq+qobSnIiHmJM/vFmS7rbPtvVRtBC6P7hJ+I4MxOTQxSw6f3s1cFp/flWHk
MzyGsRgD359wr7psDME/3k3r1sDM4EdH+Z5FQe6EhsJBX6b0fNSv6q6zYbSQFtepD9olH+Z6PA70
1mmFD5/+8Oek/vRubZp+B8OSZafOMfJ/X9YVasZSJU50SsWbT71C92UeTP3RsjYW1tU/qKPfCwTI
eOh7OGKwb/4sEFo/0HipqUmjkWY2KJ0wHNfZWM11Xo4YZbqsPpgeJ3tTBGwbso8oqH/Qs/C5Bnzb
hOlZ9DoXcogB0CS/td28Ih9q2pl0bgu+Wbvykcc1zogNuYA6j05JSTrhFJGi6NR1JLvxB+7DfyxT
IEdzGArEMVQp9oeEWJTxc93rtNaaHyUeaBY43VyoSgusUXGMG/c+rGi9XZKgPCrXiZFON6yzVMyq
vZutnC9CXqSkK8cjmpp6ESbx9cWfZ8x3TAWqLY1g1gQUhYfROQy/CjNLHYlJO+tUBh4iPKDRRY/J
eiDuHCO+O3XRmGRs8OwkzV3fYHn48x18ssS3zoI4gVtzzhBAtOcFPQpwbTtCmnTtd5iV6m6WbSoZ
el3runsbVpakrps60Xj3agklycMlIHvOvQhig0+Rq+2mjtdGFDZBpyF2kPOUyBwVc5MnUGXFyrkT
1RDeItdHOYsStifcDRvON2GbNG+iMfSiWNo5/9TQzbhEWVA396Rmq0Dhyi5JHwVCza7OP5XhORzc
Z53tv6yg5I8xGwH4OA/2MKIxwc9KVx2jshmKpUnj6iC7aCUA9yZ0KV2ELmk0XCSLHPfc64MfncuX
EL3EvaWvMF6Oq+71IRpxI4gpxw00gfICDfRQqznaD4NGqVIy+UEjBsT8LMc+Cf0JVHyWROz5ftcF
MTlDe/wMmIYOqW04kfLU087DGZI30xCmCZjxUvfjxz+PGZhw/vHecEsUQ51n9Izmvw7a0BSsqphv
0kn5ZEurKVBipUGZOurNS9gyJBOqpx/l9HeOjAF4hCD1QqAi/sxFQ4FnoAXl+bYBTd2D9VW8KVsV
ZXOivGjCHp16a7qMLUmuPV2ykoXVUWkk4l52KTXOHGqu1mx2dHfmI3fuOOq+/0E3Jn/sHRGGlGbA
JqAbg9j5rX0G68phbsE+MiLo/dRWopS96IgPX1VUmk3D5W09G3dTBYNPJ4pc2gfj1o9dtQjUNzwl
hg8brdb3bdjVF7PvzZWvXSBcUQx3aJ1XMUv9A/t+x6sgR4EmBQ0k/mMp6nBchrYIDdgJ6U2pxkqE
Sl+4oeNZT4zcrXqKf4S5/oAYQhhqQa9IzuUaRLPzpr6qfz6q1moFE4q6w1Cs8Vvf+eFQk/kmkWWm
QLxJTdRgERZxGuuyzpgyhyJGrYDJzCJsrK8HVN0trnyf1G6A9iKz1RRvaF0OYuiCrS9U2ld1L+pC
IhFw/oM8DCHon6fDJ3GJAmjkDKpH9CwdKnDPkPQyFhUD3LjE7Kaf63Ybq2Dj1wr6fSyLtJByq6ki
F2NQZwsLqttxw+bSZeXakWxgOaLG5oyvOgsDV4u1SMp8bGWcdUtxkpKHqcRm3Sirr9uBVinoXl02
xaPd4LK/WVegsXxMNrTByQXg6v2Ird44FjzxNhstVnkQBixdm/pYJ8OtJTy+dSwGM5JY9DEfM7tv
quBQY8X3rpBeDAsZcqKLIV3H131g8s6uw9FzokWInNxC4xA0qC5NodwR+zdjWMCOG0ZyNSZxNrUr
TTtaiYkNq9CyFS6ZXtmeEUFb+eRaumnchIUFzJ2hMuryIfAfwwlQSVTZK20Ec8mSJ0lwnNrgZLtX
ceHc3Q1QuTZvptbmkPVDOjkdZnGJMzSvZk+JXUQMzDzTyUOJZiUAboTZiEJ+QEW9k2yiWWODWrgp
fEOUDnI3QPRVUW5wZfcabtvX5XxkK76eA9be2VRfTJRWN1FRRWlJqcsC4u4pGsvUL6HL6z7YyNls
fKOumyoiqcJNI3DRcRGwQG0dbg9jY+a08jcunHzaYtYK3Rd+W1hMxESQz201BqJsWw8t0ABrHMY8
SOb7yizvZzmPYjK+yAJbTeBaqLLRQ7/QvJ81yeea22wZ10MsrRJ65nTjDmtSd0dCgstZ1yQtx1mE
NC7EYhuSLzZ4rKf5VAzNfFVivVzEDU77bnnvLFFZgKdUah2JyFfChzI1wO7EYGqV+Spo08E+DAUA
tyVYi6w1Pp9JIfduVlc+RqGIa0DmgAlBbAFYI1zv4kPr92uP2KbuLMS1lEel6iqN+je1pPPGBckH
H3bmam4HI6hp6y3Ev8+q2LapJ4e+xAdf1LGQCX1KdHxrlkQLXdujP8ZD3YipXm6afsQXZQI/MNj5
hgy8EeXYvZctF3wupsOKnkK+2EyRWqe6lvWmnCHEjWb3XWm56H0hU2aTlEDs7SfO09pk86yHDFnu
Nnw1vTCUn8mq23Gl0pKNoZAUqLyx7WNZge0TyGRBtB5TC3q0qFBSbzBY+6A4TQdf9jnz8DNK+yRd
5mBKy9k+mqXbJWU1iBYbsuXeH1oCWQ5PWKFNsNarCPS4bothZWlnnUq7vmb5MJhpp/zN1Kujc1BP
kgWb3OfcSbLr3LDtVrxu26i+82ZFuZSGZnpvCMhUQd2GWz+bfV/PQ7aQeNypOWwy1E5NpiVVeTkl
Vox+bFLHGrHi6YOJKiy8KCvZ5BjIv1jWKB9riLSZyNfaF7GIwqbPAOeZAxT7JdOIz6ABtExUk/Np
PwZ5H+JSLAm6oxZxACgBTldMmsxIjbeBmV5K9lgMSSf68ANohThNYvSyg4qUah5LUZs63MV1IQKF
i3TU4Jmi6e9qKDDbqo7QPl7fIjyHG1rZ9yEcjbSszHnC5swMJK36Yklj5oocwOZLaRd5rKshCxVG
EKO4zotlTxtZnKqg2yQg5YiZ0mUzIadTwqo2V6zrhEGFzAo8fEhAgWiNKTNnYytCe90n9cEr/ZI0
eyXLt4YWk7Bj1ECYBSK2CGV9EDQiaTOpmM4qoLx5lUxdpvrFpQPTr4t6EJVs6ZuewpsAAtck4wkm
qmrXNMPjcK4UDaTnWg77eu6VCOapzgCF8Fwt7cPSVqNQ7eRPbAjfcefNRk7rOyk/yqru0rpWS9q5
0IAhR3W9uODa9FMsOtTZtEuqQERz8DZOul3ctOw6bH2XVhoaCEnQcuol2bdkrQ5A7mcx8MpDX1C3
DqNTYeMkD3v+ZqiW6Ar8C3VwnbNZgiwZ8foNmizeVNNbeBgwvGl1ozMqVbIJGib6WVHh41hl04ju
V7JEgmAN7GFc04IHo9D6Nghlsa0k6C1rUN+hoR/TGOl3RtllE4Oc2ckr+RLQ6JOJYnczO34ain7n
uMKbaOxITrzWoulXCCc9SFGaxqSN7XuBQQMCRpGUQjcRycK1JKKcmUnjgayZY/p+5Dc0mbeGI5Mx
zfaTjNy+bzzkRusES+ScqToG5Mbru7nRYRp1ahRVUZPc+PJR0n4SwWj8tone8cCmsXQjqIQn49dA
SEL6g2t4kZfVFeL2ioU1AVVQf2BJS29A3wNRMQizZVEP7Tk0Ok8EdPRGcI/4W1lS0VGi9gn2J19V
/Yby8hJa5b4vmGgHVqZ8Kt9I3FeZbuiUWyavOLMXJpz4KYniB6ArPPO+7rNung66d+HJcXQJZcrc
uqkAsAr76lubYtKfWhPcy7h4CWR734ImDl+LNjSh2VAnbFfPeFerfk17NqVDPQUZpXMoWgWYtxnZ
zrat2oNieIE1N5swsjarg/BU+6LZ4h401LWJtrREj7Y3kUgAr81UDsKoiArZVPfD0gVpH8PnUCse
cIOuCE7mXI5uK3kp1t4+WLaM+6EJfKq71Qospr4dssq2ee3clBfY9xtjcJyzVVUZQdEGR7O7KmUj
IcwXsmVdMObwYNvj4vtVTHNCUrNE0Y6AVAyJTF5xM447Bql0UrpJRHSOUbSQXeObBxJ81MMYp8Y5
aEzLSPMp0HE299qB9hvfAkC9WHEBfXUYUjavUiTnXWrPzU3gZU7pqVWEvoWOp3M7VgAjujGbogpy
IQQSA1AwGxoTCG9hLSh9eUunQ6kDswH2ER1fTpWx7/uxubPAZgSKfQwDjghU5q4r8/LQtPqNpfiu
rtEkmmZblhuAI+VKd/0Y7jmpnhQjO66Dh9K9mhEvN5LulnaB8rbEODMJy40u45RD1RaEXytVZIPs
OfQAw7MOZOJcllDmUX0MEUHpWDVQ7uaUl1FxixFaBKvEsoTDrpshghebyGvS1S9tBfHfYTvmlk/b
wcWJ8IBJElk3qcdk2ZGe9YB6y8eBhjijldmVZXdlNerFEhcnwGnvqsnQPHTtBS2nt2PvMWhLel/2
nc/GBrBpz8t0HsGnbpg2SIWAO4fMdOu9Z8tuakMk8Dx89Gx9n1QyAogaHPlEpZgeClPX27me6nxm
Qw5tLMw9na5tELBT0Mp8bqOrpEMGMk3e9R7t4lanYYWKzPA2EEGX0HtgiS/JEojaz/TY0rDMFhRu
pzWvIv3WJBLQlaVWBFN1QWeyNSjyF5Er3vJzSmiCL6GY2m2tglW0vCTAi4br0Zsyd314a5Myvq3j
5hVTpNtbwB2EoOupWuPM8zjr+9geUbsCThJdD0B7atUOimyQNzVdbjEBqWJRaMqW5trELtlXhAJ3
Yrw4RAzQZyO3FaaZWehwF8w2dSpwu1JzAqO1KslpFbyt6xldNXgXeoMAZa76FPZhIWooJgZUyLRC
5qMHvj5rA9khd013WTk9ZpKPiwAK3dxhZ7fN0G76axB9iRhUUOYLHjYT/JtRb7IoWF9OjL2fcXBF
q1aEuD92g98XtItTNxnAd1DmsRs+ll0aourJQbVG7tLWHGgN4EHi2Vb3RjQEnWo87YCVXLO4FW33
klelFCGbhHZqa1Ehwmo5Tga/A03sjNAe4EEmL+rXdIxulhqwz2j3hICc44cWEDwNbhclL+DRQBGj
XmdL2K5pg9fLlpNkm9hxFKyu94UNbwDpqJsOcJVHFh9cMdwDKanHpt4EQKWELj0Ajqk4jDRZj6PB
B5tUwNeS+gzom+0k3bu+6ijE0RJtatqkIIW/nPhBc01zqkOTUVcFL52djoXjEFVFTMRSrFScd9o0
a7lPIKdHIrPJ1yiNeQH7LZp71RebcCG3kuCTrbbIqmvNCBYtTNeaAX2QDb1pHC6zOo7rlOG13FmM
Mw+KHfTotzBsZWntm0KMXL6axoyEqhWsbIvMd1GTBuwJ1fw9QnMvJCqowBWd0yaYRZHYC2A+VsRd
0p2n4zeGq1OF1JivLHbC2XtdF68gM7SwIXqrovg98zyrCXnDwLIGkJg0gUvronoVlsXlFAwqR+ra
AfQH/bvZScumbbikZXkP3HLpu3d+Xd6qtr0ZhlAL3/dZPLDuUMflkAExUvvaGLGq9bVO2L2pyUXX
RkRY0isopLzMGT1EfYcvliLqxMrwHiMgwK2vU4OAE1vsHHTLK6UiaH46kCBuqn67djUWvW21MMQL
AAroEJCCiABjUCuC1w4mMXyj1r7c+xG9LCw7NHhK0rA0UiAiP1pVLFnQrK8XkowiNtU2JsltS812
waURsWxPBtjdAXruhhFHLomtgaEHZZhZAH1hs6ZoTBLQCfVD54K3eC2q3AzsqQpobijEDtS5omH3
dSIfowDsCv36cok6AL5ew5S0BOpRABUI6iTVc9PCrgNQQBO1NfQOnnByO6Dgd7Su9t6YJg0lKoWn
4JqoVHOKdNumdgWgYxzaS6VuFzc8qPECWnc4Tk3KiqLct838jlQYZKCq6lLZJAfbB6e6t9kayHdB
YLqdJGGVj7QIgPANHgY//b5h4W1nCNA4gPrtLmFRnAPrBOPV0y4qj4V0MJQr5aZZhihdI4xTbdVt
XIOgVJLoboGZ8i5UMH1YIg1V0qk65VBkzFIrUdSzvGesl1vT6XJzlmLysLA9TGzXi9izNu2WOsig
aiJgSnyF3xfUq3i7VMZksqsh8Yrxpg7JtCN1HaWTVRaA3wq9KF5rsXDgtNoWUIqKs2YejNds3Eku
UTYbtR6LvYqYO9CxgFHJmEcU2qNMYpIGZNy7kR0CkJdhXqzedWR4KnpAS6xAV35iEKbyvp97QHEu
bAVMSFqRsMJmXEdPTd3lwe0Kqu62LUglOlA1fMyRSKiaRBiPYkjaQcRT1IhZ+5u6GQ+yCf22G5r9
tPis5ksDUAnrI+pMn9YthFFgy1AEFS12fm0+atzPBxmGWRkDXVicjPJZsresginwisHOunjdgQSf
Rh46zVQ3lZD6gmEIlLBkNgMMtxtQyIQftd/EdogOxeI2kZmSPfXTRe3d4zzRtGqrEFgEnsDuJNx2
yl2zYhZlEOFNAc4RKiD3qp7QNmgrmvkpWPLwQ9x3WnQTkxtX0wDYRjXsexNsliCSJxgpvgnmPskQ
U20W8/I27lj8smttVnAYqpn+/cKhtlrVVGlRKZM7Z7NkjKC5zTPQmZ4oUQf77qwh2WG6kMaAnhH7
WnBQWaY+BoI6nrSqNiMLbp1FWQeV/aAnBrrEmXYm/YekBLHPR8U7SuV21MQB3w0/WAfPLEwWjuWr
8qarytd6jlUKz+NCMZuhUZmoRrmb/bug8FCI8H4Jl+06B1AGitdyHS58o7fxGB1hlvUeME2ZqrZ+
3druOBgN3vHgQirvYwyTScm70/QOBspAf7lttjJo8ravpZAhdgCyW5LOUKSipLGZi+J9FbfvQTPY
l4MFHSUycwbPmUATDRIM4COo876Li5RyMEgx+Y3iMCHQPga8B0VxIVUligZkcnjmAYhe6w2gU3ic
Rtev3GpyWgMT5q3dL92ZO/QgkRLVbrAJolRN62EOuUvXCYPGuzqy6YBzJCjaWgwFS85tkEvWAvAt
1ljgPjMU1D/NA7NDC+1FC4h0LBAMMEqI/Zr3Xbb6WSAa5JHFdzrB5UGR0ML01PcpQgD45nF9PUXy
4xCye9BHtgMn7xIyeSCF4SDoCOkz4iCF4WgC/cR80OW4jUMQ7qJpmdKpkxbUR5BDiYQnCNkT1NQO
pERwGjytQ64QMFa9oERQToDydK/91NxYC/NaCI8kQZUwq2cAHPktUXAS6dzeFuO2kwwegyqegmVq
RK9tJDgpN33g41SS4WCXGIBOCSgHgW6hqdGiNzM8V9JHZS4HULvO/uiYhzlpFObz7G8n3MltgruX
NFD2AFSvPI6LzvuWn9X0oUgX5o+jslUGEnadYk1BglDBVThfKBKBiKSNyatC5ZP/P1ycWXOjPBet
fxFVYhCCW7DxbGdOum+o7iSNmCSEQEL8+rOct059p84NZSfpjsOwtfdaz5IYYAB665Y6NDDWsRS3
Gm7MyeqD9CBPWt1P2QiZx0ufFrFulJNPXsKGw1L/GgXn50robTypXbD0JQqE5agk7ti33nvavsfq
ZXagnbo1emS+hchCslVSeejt8g7AR+Tl6ORBKm8zLuGhDjt8pRo/MFM2eWy4hFMwvqoxzGrL0a3z
6bKW3t9QVyIbbbNdJ2JzYpsxa3Qps7piYyEWue9YKDPN99DEFebx6VVhGhuo1UcmTY+yYAomWhS8
gEA/UUGemvc0SslxbKAWVnIzMCh/zUwO/ZRiqEzLXUfiAQsveIakbC6wY9pccjxTHQuu0zC9hyP/
Cmhg8jj0KO6OMD7UHd3Qxdbn0M04K/zq9fpZlnHupeCbmvU1pPKSBh0ufxmu11VqlVdy4YW1fpHo
6KqZv2zDvlyh1sVpRhmIBRkPn8I5vk+ytmAlBVkSdzRzmW9Uu6FETVmnInGeF7R6BLqu8A3AGQqz
QJi66Miqd76Zz3Hwa4kUyZ2/TpnABSo6sd4mcVckU+9zQq+gegB5ay+TrJ87mw/m3jApkWZd2mEt
VuaDXMquxMJbwUbpW6gCJMWtMixzjl7m5I3tbVq7KucWhQhDOQz+lGRhE5EMY+mT10Lqoarborpg
9O6FBxMJ3mir8ZijU8g475asi8wrtCyblSN1O0J8lpm1//Q4fpUS06MXwX6TwYBJou90FrcRyb0b
HkX0SQ7yOu7fxE7JLo6bfhtpP83rv65fvySuQK585zKVQKmtozrNIrocgtXupF1fmPQgB5npEJUB
zTqDuyKoymqzBg1GOMwF01Q2O0n+BKVYoQn6JR6n5gQZEz2SwAI8+M3GcwJuRAi9dRnMUzW4glhf
7k27JFsn0wEKrD/CgrJ4ZHW3azuoicyu3a6JJ557cNwB4OgLZAu5Y8T+9VJd7Wq+HsMA95RjkcoX
GXlbP06+MFihWkfhZewab9ekyxfyaP2zq+im4lir9NBgCYhQmsaWBm8xVF8T5Hbqprxqy2ULNTc5
OH94mtWEn+m645jGz3Rin1hEoCQY7k4sqL5SO76aJKGHOvCOIAMzaGk9XKVv8N6QJeV7lKAv5uWb
Hpsv7Xm/Q2d17pWlLGJ9cgubdxX+DJxIUE/RRNeCJ8BhsM4plGaM3oOA8CdpWGWlD6GrcmjhhqIx
MBnnSrSFJB0ctag/+SvPl2CJtwBA/giFKSGoLkuMO87OdV7WMnoJXYnn1/XX2QcGlAw5FvSnGLNI
PuBONdPL2piC8zY9oqrtvJr/qyx/6tTdQxcYA5My8OF46O/R8y+6rFRhvfC1VtNRreQ8CFygLlA2
T4BBlXz96tyVjb3CnT5j6et9k1Wk31bx8I4HCf1A913dB7YlUOgLKix8HNjhxk/uTE7R0WHKDYNl
MaYu3vhj9DotM7pMgYqEpXoy5UWk4nvVzZSXc/zloEaUQ3MXQ8PLOrcPQzgORci9nVgT8DQNRMcx
hNw3SXoelqUgY5WeIyPSja/w0cXybiYFA3HiVR7M4MN6PCp5OOuCGLYd3fTVecNbXw77Nm2ql3ip
juGNBIcl/WJqwN9RvkDaeYbhL4vS+k/lHH3MJSrzgHMAtfHocN9SXK/GhSRrBAlyZ8MrWX4zJsM8
9r0os2m5MWabdhSffPkjYBT7I8nD1CNQV6dd7bvPyE2Yh6HdD0n0NgX0GpRrfISRcSjxNOSNBOjY
NvuFNdW5HnuduXurOq44yfGEgtHrW8vtvyREkZKerzelnZ5ouO08UcIPMe/TiOc7BhhjOX/hyYyH
A8dc+FOyWZ0PkSbByMQandcrqmK/tO0GtSXdwCodc9mP1SbVZLvEkDoTfktjRXNc1QauhC38qPMy
QnW0UU3yPMQjhJbUbjkb57zxu25TlyrNDGdkY6vwibgpOFusZwPHeqmsIFva6/dyF2j+W/ue3UX1
hP6vNbZoau5yXfbPagnXTQS5K7eY9fylLfOYDm9hy/o8jXssAdIbMuUxm7V/gzFFUzSg2HgO/EU3
LzuMii6rVa8OqoGZD/IJ92c8FzRd/G0J7QoNzfggAi22U0jKfIz7dyiu0S5gFcRRytqtjwE8L+VX
B814ryEaZxYDWhYMQ7FOMFm8OQtqSOKNxK03eebGYo9tHIN42QN6xthAcPuL4A9DS7eJ+hELbop2
BcVNQQwxH9Si5hvm0Q3xmq94hXtAB2szPfQnaEFoFccECzKG47WCWwpb7hBPwWno4VN1U42PYk1u
qlmdIkQXYTe2FbzqhG99RUweJtERF/3T6e4AkltmosEoNDcbXjVVRsNpS7uyyeQKsXiyQC868QA3
WuVJT+E+6eifjYJg23UK/yreBzI9zIsdtyOHatVsnMY4O2OmzYJjb63InbH4Z7aDiVFmNPJYNkgN
A0e7QrXesSpHaBeOb1zXHBMfYhYL2xvKwaZNKcuJXHucO9yVGmgAmwFiRHLfRNCBq3Q3Uu890tMn
hdoMkSBdYXF6HxXGkj5J3mavvCWinMFAkaLHbhJbYJDoqILU36qlivNumOEXpaAdJJvOHMtt7Q1y
j7nyVIvoCjHRZSk6/BzndI2HZlO7+XOBmyygYVn35U+oImOAwWFZKAw3jLZjGN697EvQVTazpOtz
taoPuc5vZROekrH+16TBO3MOWlwg3+JU2YOSrZ97Smzs4vcbtdJnW44yZ7zE1FazXEl+IMZLM7iR
6FHYAeD2ZYmoyIOYHPHQ1flkGjwustNF1eh3SNCP4RjcFmjjGbFvZVQtmxLFOCcjOEK1oE/oy3QL
GTTdJdrCJZSfMW2OAALwqDN2bkD3QHhyuzmZng0aT9FhFV9Nm24hfPz6QxIvd5j6dknby4wMBiw/
aV5qWT66WP2pR4G+shQmi5HjAH00g9aLgkdYd3EGyB9zk1gWvGqjDefrB3U9RiWZfBqBYZxW5rCY
9EuZaUN9/T7q0t92dfQxoIpsgwk1qVTlTZXBpsEYXfmPXTcmG4NBvPElxkOzR19c1d17qfvhmMh/
I2b/fFUvpF+BDjbilRgFoC+hZ+LHL37qfQCTOw4mSLORojALDYHdLDHaz355dFJfgpHE+3aGVGe6
5dLjljHqxXToTuDxgp1vEVbA6cwl5PQ2eoTIFR/Lqq8zV+kqS8y4KQPHIdmsWZvM35OzQBma9Clo
oJqFXX/wZ9MCs5h2a4Un3Hr9cxOM30lVkQ0cgu3Ioh0XEB20JqroW9xuEnIveLd9quNxVy00hiDZ
YIkO1ixd10fmDO5a0cbbwP6hbdBviSdPfufrLG3Rn0rX/JLt9GhKKTca16rwymhvZdLl2v2MNtUm
lKVD2YlyFo7R3YoDNODGZ588qbb7TcW4n7R41X27wdQRohyXJwdyOk9HnL+kRu8xSqg6d08qm5FW
Pwy9eWPwBCAV9QsWSotyiHFgAbKYNYk5IAdTv0hCdqR3wCDFY6lhOfm++hMPEBKlAKBG6ZjTOhy3
Qvous8H6GfAvA6tj38LmrPoo5/Pw3MRmOzTAPHoMAiUmAM9/Gku2b6D1otOI0fYtsAsTcjYY86jD
qjF79VcrApNBVcCy0NYQB133sOrHYcEEFLMLFf0DODhQPQFG1dFlmAF2fGa7lBO1nad4vxJ4JQ4N
lyjrj2bQmBihW6VRB/2NMbHtwoNQ7PfsYz4b/fUPZUVfjp9JCqVq8Kdmo1t3Bh6zbDB1VrnfQM/u
PPdajY4ULYxDZdLzXE4DVmowr5HXX9uFncJKPjcafn4K0SGbyvZCIZfso7g+9lGNcWEIu0LCtW3C
ATDUuGtCfDRpzJTrFmQPft8gqlNkql0bQV+jWr2ZOh633MNyRvJ2xQJBWZOZyrCjHr7qyG0kOix4
F/QNXSHfCkZczh09LHMHgWEgCXA6fObW5xktRZ/5qDSb2hiQHHrctcD4C1mOj3G0kAyKdOEBw8dJ
vmk5Qpqdodpp+cdNjQ/XB3Wsa/jrHBvviDW43YwIx/gQ0gyU71H34cV5eM4olJGhS8D1Jy9B/alb
/8m3ckJpmXDLBZA/5RLu4B5/c142uRfbj0ngWhus7RrzZBGL5s9T3ydo1Vj4NDgvj8twhDKmPwyZ
X1fbAIN4A18q+xRDhEHexivI2tVbqYXYzgPG4bk8ByU0sxDu0ZhE+y516HFCL6+VZhlPXLytU4KJ
c/7dh4MAzYIGRU3T38oCRwIWhtv1ixlIQuPEouuKcafWzTnm9ohGnGD9muiWd/Vb25A/Vdr2GfX8
b9sSmPM2WPI1qf5N3rAi+wIgLkoFihiW08a5smCL/HB+801mUDFsirJKCTCK3fgPWk9suidFmmO7
oP+LEqzj2NmgkAkghTUVEFjgfmZkFr9mJh4j3xSxaertrGAftB0eRxqVW+O/rkmyiVU4n+Kh21ED
osKvUtg1ARC8GZN60NsOCYrgm5Ru+mjXPHZbXUYawmn0XDvUn1pWG0Pnt7npPlSL9gG+wcvQrh4Y
JBDSC2Jw0GOg2KK94DGrdrT5FTLXFUnc/mYLkJIaih40hjeSDDB9ULw3AUPZ7Ecv142QuaD+iP8D
soKEE49mq2vzIej2Y1h/UvHwLUFvzo1Sm4kChZvD5t2EnXuYt4CZl1M5+UuWctZsTKrex5V2qGei
23hxD54QIEHQh3f8KNwMGKPuj8i/oR4+/BahqbWZHyoDlZ61665V5nlR1t8soTEbcEQ6E57GddSP
ZBkK198LmNd2m0TO32XK4D8C6DnoJNyRWqNCAiXbBM79SldyIh07J/gwl6Xug03VsF9zGAy7eXBH
ktCdv3wlMqInUEZ/1RrNO5FKtSFreK36MNlaw5LM0+jrzdg/BW5E9+c+U8R9oKnjwhmIkksSorc2
U8HQw+cLV1Fuh3LcyDid8mX2OhiRy1+fl3fHw/2xJI7zFXhlDlmtwLrp8iZAf4W4y9ZrtHlw5lGS
cdqGJSszpDA+/Um9ke5vHS86D2Mzo+I5IAx2gn4DX6qXYOwaIAPSBzo1r1l9d/AgxNUnn5XdDokc
YNgq3DmKi9pQKe4GerxNw+FQpcFfz5/aoybJ+iBiQR5MyB+l778lJOFn11nxvND1Ze5pBwuMRKA2
7bHXo3fwU2QTuG1ufko1lGAQOlUDm6fv9VGNUGyXMrzN3D63pNmFYvV+ET49yo7vVroOm3Bt4XQh
7VRSrq5rO57rAOu3oemvpIw5An8DsDwMNcXoo9MbFYcyHha9ovMhgP4EXRdkMWXQSBM6w5kyalcR
ISCB9/FtwXY9We0/+h600ahyFYx2pd8kLixih/q8Nu4KXrl91LIqYFifsJVJdOKpHvOaNOhf13dP
QTIj3FW45EC0yhi6bLms3wxt+dJ4z1y2ZzNx9OsJVN2kDo+ENoB6GLuI1Xq5rIFgtJQ+dUuT5hKw
s5uh5htXjYeV6QHQ3NrnEG5iLN4GQlW03Bbmfnezf1kCBBbnZn3XNlXnBFZ+bqvmMNXB35Gtm2Es
g32ceCepoLCGTRfmiDD9oQQxOQawLVe2epohCo+e3eLGBw4ozmqVdY4Cyk9R+2kMCrxi3Y0hp4Ma
3JAMrdi0GSH4Bg8gP8stBMLDGrY8H28LWuKjn9TTkQ7G5LCdb4ga3DXXOtw0FBonxV/YoJLa8uZ7
DThwlUzQQfhGrt18Ect0AekN3iXqM8HSneROArgXiPJFe92aC0lEe5tXtaeWPU7zgK6vDdsjGcfC
n9bb6I3kVLt+zhgUefSV5bEfFrYpa/jqg9qGkL0gKMQoErRPn5vy9+La6djv+3E8kLp6UVP6FGJJ
yuSUQl+F7THO616tFWgBRx9E2J+GYDr44K9c425JZIqy1G6HTJ46pB50s6ml7z3E/6yNJZg7r2v3
Kr3bDlj7+mTe9kMdvvqBAqXCBP/XDkUUzx+QLfusQyThZBe0asb2/2xaVxvSIDgZgDvJot7jmZjU
w7ioYO97dSEYaNLaKnApaK02fYSJj0OjHTxawS8DmJzS8nNZ1+Psev4g+dLiseDxfnY7hjP7nYz+
UzJGWV2u+smH6fs0h1ODGywIjz9vQ6zx+dIDFael9E5BRQB7ywqXukU6dOhL8hCxWF8GwndWD/7D
fD/89/WQPQxsdqcxTBDLiQyF6TzM50Y2+2qVAtLwwp+pSvlzOnnInMZBvVOM0T06KO5nLOjldZAY
fXzu0oLe37KFVIVnoP6hAHkBHjWHqpq2F9Tt8PpzmBjEoiSqIHvDCDoP86uwJdreiuvbUtcLWMFw
eAKDPkQWWYklqU5emaxviKL9kYEorz/vOsB7puyrRzuRfLrHYtrS3rCAR9caWslLYocWdXuOdz/f
rKNKHBp6CUSUoqkd6fMUr/J5jmBY4E01YGnuVXttm3ojkCt9CsPSfyJDd4oqKq/E592h1HLJea+j
nQCfAViVLg/jcz/CDbW1y/jE0Fk7Ln5BBn8xVrHNPJRpMXvwLeG28jxA+T9g3Ye8/ZNyB67WFCt1
dSbUsJz03dP8ObTWwd1UAz00Osh/EpnERuPZ3Q8/b38O/RxdCFtheZEZ2mAj8rin6TGdkGXOfsJj
SnmwoVn5OVg3Pga/4pi2j3OZjo80SdNdYxH7Cn65gNzWCVIqeP6PZYg81Cs1Hy1v64+aoHNMJgNO
Q/MHh85xi79bFzG13YmG8AtDPvy1ImqvCsmOV+2Pf+f7O+bWdLPEqcmj1WJqZvyth69wMjIpgZMn
8SN47ft3fg5K6+jUdfM76NwvAortxc0QafwkDt9UV4vNBOvvoRus3sWavJbV2uUmAW6HdJEsIogC
d9HiTSYVGDOE6PJlMcpl49aua3oTEBRuUA+iW3RjvkxvCMtNWwxBAloGCU9Id4WnmI/haYnnr4SH
kJAphAsWqJfacXn12Sivem5ykc7pqR8Pk65AZzrOCwZz9OnnoFt5FMsAjZp009OiS6R6knrblxNF
hsuLfnVihySg+42QoFcIZFn/+3KL/o6BGKMeeRz9LnioHcSodFlFbkBEb9YUzxT4rCkPVYQbBkGM
3IPo+JpIJnKvpdPb0HLACy1wmbXNQY9XZyX69iMtjwmSZAciVffWDGI8GARnnry1PiEkaCFsezBU
2DIcutgWKqXNk8dKVvA5XGARDugeYZJiTQBKAybU5i3X7z4V6T/otKNFgMmSHkuAz8zp3hZkCA+t
kIlie2tV/A2xItqkkdaZ9YUHkgBPGvot+gzxpIv8+Zk1/XCTw1Kgf/ZPHnAglf28/DmEbYQwuusQ
emjadLeU7x5PgmdM+fw1WBLEvEl5k9IXRT9Zs+0SpJetHcNDJG6c269IBdUpMcu8ZXrqj4OcPgmB
19NqdIfYZiAMzm5+6dN4vmdU0MqzSRXBKN0xsrQ5B8u061n0oLGiPrRLHO7w/+l9NNv5GWRg5vGg
6KK0uvwcWif4f6+EtF+SIHYQa7/JWKvqv8hmgStFbX3qw8Y/mmnRaM7D6qGDggh3/I8FP/NFUoFS
ClnnOQaWuIt9YnZIxDb7nzqM7VL7Y4XUWDaSLioEwt9br66u1WjoE9Ke1QMI/u8F8MrV8indVikv
PAB8J6ZRoUlqYswTbIdOtd95DvNbvRgQr5KUu5/iYO9VYbW4iLDeCx9EDiUQ2JHOGB8ZHdvcLKk+
YrsA8KXN+BYICogpRUMvZV1/lITXheLK7rzY1B+sTn7RTvYF1QHGt8HpU9UP+hTeX3FVFyUyAQ8V
xn141cMvxvi0A24fFSkDe6gddhFpE/iI82QJeMWwf/o5hCx690DHnn7eIUeEx7nimwal778fQIph
3SXepy5DOKlYta/esLMT07eo7PQtrr1kX7bR96DE0evlZz/wGbZ1Xb9OfLnvgWCeRq9asgD/5OQh
gr9JxmZBdwBhyA4k/EsiOAqs879oBYBe1C0gdhUtD1E7rFfj4MyQVP6m3I2btFvMVjXRvy5Iuw03
MBRzuoDuKKcOnS4b4xxZMH4ZhxIKO0y7QmN9h5YbXgdiyEXcD0ELrSr7eR9ZwQtE9ML/3qb9LAr4
mjGgDOyRYtaBw9IW3dHQe+iKDU8IpTVgcFS580JMt2JMQOzcd+1YkMR4DgBCZ9hGC/bbPZRsXFCf
fn7EzKw71zEoFdwOMn6Hdvouk0D/lYl8kf6pgQlwicOZP4eR8vch87o8ZWWchQCNtiuFqvNT5cBM
gKcYi3QAxzzwp2AS3T4ETrOvx/S+XUPYZkw/WN65E4RyO0E2sfr830u7mKL1lxCZSA7+bG79t545
f79yvWx8iZ7cL31vK3owxUNH/bfOS1BpUTfbEC2WIO0u1ewJxkSDFBi8Q9FDLtUpg1fUwTquabNF
vxc/O8g0V9B/l7Qchx3qdZRXQTs/0KU5WoIVwUx23xkqt630+DYkv0gzzteHCQ/GNcaas0mG8W8z
Bd7OW/WSqySZz9wiM0cpWWEQzQeWLm9hqsS+7RCw9oPuFUCIZ72HxnNRJoRbIcXOoP0wcG5DgZh2
isfvYZ79N09T6LsTHGzHZiAymqtjD0vf+miJpQ2+I4SXtzwOyQk0PDl1sDu0H/VX4y191qzoTNpm
PAQLeLvYi/2drOb6/HMIPHEyvF52DUoMzJ1SF840H343YpUDCwf1Fro/+kf/JAYI6wRepcejbYfo
U47S9D0iWbNbbX1raIsFhNLbGiq4z4F3GgxJMt115XYkoNMD7Ejy6BKxC4m9oF9ddmFstw3Y5EvL
Ilw61LkQdK6d/eZ1bKe9BRb/q6uozT3CwOHB5mULWERbT+UWEfDhgowAOchloPtkHfRVGTvA1nHt
C7d3Ka3z6VXM4Gw9b3kXkEb+iij478X9K56ECFpXiGog2OcXKxjAPeiu9KXjy9OM+BlgdbCS02o7
bI6CZB4zSZXpPghe0xh/g2rLZ0DyhfsY6TB8DLXwTxrTdB4Pg/tYInIwiItyUEgrQp2JvYwNe58r
SAOYApYL+ttlt9bjnDWqxUYR/v0hnjr6vPgLVkj/GFHtPbWavUWIjWGCZM9hXPcQbOBF9L4aHhDT
+6UbaJ+1qV6mOJhuw4QcHO7C558D0iqPtvWiE/ZrSsAXVgCy/7/m8aeD/PkakEkG4OBbGX94RJoT
acS67T9bk+zjtm6LabRTES6YW2Nav/E7WZz6OMtYRMpzPfksLHiATSfi+wBgUC6uLZn+Br7EZb1v
WfBzKB18dpcueWhCe1vcGBdNhCEodYo+eNiBZ5vK4IQNqvlpdMzsq7gZcwFdD/5SP+3dvWT5npgv
qH8UAYYjJ9PZzgZzCHy0K6+4f0nB6JTYN+Z3s+o9H3FZtvBc9L7Twm1qAOi/le8f4q5NX3vdrAcx
138FlZegwSpMjPFvQeLBvOYQMJrJXZGBTXduWWF/iYBsu3h2eZnUWAGZqg4/neXg8eXWYNMDPGwW
v3iGBhiDj3/AJg/TNbG6zCofnWAP7OgwEUitwewmDEII+bhxQAt23wypxf1nfB7tew/krJZEXqZR
yQtVqiCRcsefd347H1PStRenniHRsIdmDspHj3nPC+DtoE4ZPIAVRiJt/Iex59U2bed4o+5vf76W
GiwZ1txDye6+31Y3KP80NxNeYlz5MwRO7CIYWuefg4xjebT4BJwn6qynm8cVmjvQGCc3Tz6oJ+qD
ZU2WUzrAgFXYO2uTlHN4ADOEe38oF50NsxPvOD3ww6X7XTec4intxKE0FmZoDDPZYuPfDX4TBQQ7
sZcmtmcJRe83Bp8APIWBttIBFcLGX9WlJm1js2Ti/MKwA1mvbf1LjEhXEF8A1iT9bvJtsh+DWD8P
JMAT287Bhg4AhDyZ9Od6iI4LMnfwJJPztMYtyyAP8qLWC8I0wva3VZ9KJCffQoVod2fcbx0i3FUN
sTtwukSP8ZC+1oitYueBNUWYeY6v732aAprwKYzHlcb2As346qYacfU5tt2+Ldk3iERRzGEVnBBo
+wCIBGSjM00BiA3jqqkhfumVZC4q1UHPiIqPSYckqx8GcdHTazpX63fUUbjfS1VfcVYm2OOK7BGB
fRAsqi6+KkWxlr7YSnAZBY87dlJImECqSVeo/zj54QS3PnXhfGvhSN2YaZ4iO89/5FBefdcOv6lv
sJBjQ9OnJeqw5Ujn3FmUkCbKhAa7ygFg4dNAdhX2LSmkTefbzyvszmNuPF1fEEOzR6kgd7K4wZ4A
97qn18Ce+/GjrNvoqiAB7mls/lUN3v1oAT9fN5bQHecxMs9OKHhywJmIhC+Newg7fYDyERpBvf/7
Lc+adEuwZQqS7Sw4RgDxfnZG8e4V5udVWIdmh50Y3vRQudP/DqsZ/t+3uqUYImfs3vPfj9Sgo4ZU
6ex/H+3nk8Z3m4RzwDY/35hrNIO+75qTVeVJydX89kPUqRYBK5g9bb2r4pWfynFy5zkeYfEjzQMC
yj2uXbk89qvaSDXzWzmZoc7XP1JN6rEK8P0lpDiVXp///CDlluIODrCPCwvaY4JN6PKQPygY9Wd5
P9SCAYr73/seBGAadzcPYfg/2LYW2QU16scphbq5GD2AzAWBtfJ1i+34vogfvfAa8VuDZbSoA3tI
ougXOBmE9SOwKQkhLG8iROPDpsDtjCqd0jZTQV0XEA8OXhw+N8sjrarHOeDmRXvL7xoWxTSWoARV
UWFBu2D37g/Y7d6O/x/Gzmy3ciXJsl9EtHMmgUI9HJJnPpqn0AshRYQ4T07n+PW9eLvR6MwCqhvI
vEDkVUQqdEh3M9t7L5sj1brWzXfy5ADUyAssIxyQq4PWKrRjVc76y2KM5N4QkLvKwhk3l85+apsr
/c1WiuW0ZUW9nvSJn7xnNZ9TPcONou84JkphKHekvpsT9d3E5fRU54MdkG05CaP0oqDSMFTj3MnI
8WjDRTRUi76HGVpka3w14Ypd/VnSblcF5D9+hZHqSOD2LXaxmsAPscMpo3CdpvZcyOSh7YmKt3qq
hQZzv7Qb1ktLsK4S2X7oMFWKGQqDdNM+slrvvnNWaDeNtvPd9d2zkQNtE30wl2fGbD+mQNC2SjXv
bJW8tVWpc+bP4aIGPJSuKkIzmTuEfznTUjh7Zc0+ARzXDEEoBYp5XEDw1QhKvDhyT3WDFT0lW64h
aOfluUyzhhEYYa60bh4GvbqkPVPKyqj6qDW6Y50U3+7QP1SkpLXcv0/M7j0jIfwo+uqm/PHm2Z0b
jA4zK64w8hBac+oYPgASwKs0xDu5kNjHlj7i2hLT67BJKFaPDcigjgr7cmqv+WqfUU/XXYJBcGvW
A9Et0wuN40MCWW+bnjFRF9Oz1aCjSD0jzKP5Qh1nqo9kvto5LiYiqN4lW7mxbI1RmixVtEoLe99Q
mrcie5dN9datHnMJgTutE3bUZ+JaO0ny1HUIuzXqDeOkC3Po+yEmL9Do3nT2Kq5zUjLQHRcr4uje
nk5zF6dqDGNHVUe6GBF1jf63sw+OjZVs7pV5bar6tHY1kja8q8gV7UNfYYnWEnWLe/m76bMvjXhj
MCRTfbRT26IBTzwMy3MW9NL5nvOMsMIoZTQukyR/lhthke1xAHc0NtXvZPUvQ5vh6McXiRsyJtaQ
YguoCp7G1fCOnvfjjMtfLnhGBob9t/3qKu9jZkpGForZu1ycWymmLCxibFSEX7mNrJWwVpfTEjt8
l+JXkkDPICnwMCCY4J2vPkF/Ljg8p2jWV4r8RM4BhqL4hGEl0rrhTzeI9hHxlD9wWS44PwLKJI8w
QIdO1K39eXuCai0/a510T0OJe7Me7Yvk9cdtm9jgFqalGneNl5LdHpBL9A6SZqEveMYxhWxJ5Vdv
Mh7nQtSHJet+jfWSB6YOdMRS8RDi0W3CeNjXhufdwU5EexwcMl2Gvzda8dtXjDSQhumvphKqZjEe
id5X+zUpokHqdykfZKRVaR54QEVIW8BTGOz+q+jAEWJjx/OyvkujOfTVln18G2u7POIz9DEZtVbk
D/WzPdn9qcqTu2LsIKqM7Rz2FhK5WyAFMk8N29LiXByfdSM2A21ywiaePyw1XPyxOkyyOY19xfWv
Kh0PyCh3c04wNcZDkPu4v4Q3LfAINO0xOVkqrQ6ZlnPojvMKLC39iYlLnbFM1eHQExj2pjoaU2Ge
CoG9g6YtYkBn7pNJwZNQxHpL8yWdVw191NkbjcRBkxpD5Mwj4VdBk5/Z+9byb+OoHZy5QqlTU8Zg
KH7oWj3eUj82tjcUE7rVu8V70WKq4mdIGyTW/Z7kn/+2TEO1S2qyXt7kBI4/fPqC9qz3L5ZjqWPS
EwBu0MB5s7nEM03hE3WCtkzWs56kp3LCWqDrcCdml/JjlrUAGJDiUFpweNu+ffHi6QvTTIF713ps
zTZIpsRHa1KkEAw0O1Il8S5W3n0ptSwqq57OlVjAgP1qmQ1sUmaXH0vDLEmecSDi8sIASG45xzbA
McaJQXXpZCBrKx4Il56El2QhP7Ak6qKUfVuAuN6MYdznix4lxvA2+ibzQI2/rdWCieiau7iYrFB3
7Xlv1EYN3ykj8biN9McGbajsTZLeE0quUyo6ZIS7gOOCjAf1BN5KsnIDDiUnKc7p2HZXxLsPtYyX
pY61vabaLw8tpqs567Y7MSwYcWukTdGxZYLFb6J5/lUV+WORkkMbVk+jJvhWloOA03pN6LbDdzzh
vK6W+oJqflim/tn0srOlJVU42la3X9SZpCmO0oXJM4wQ/+LL4aWo3I9mSUGJji9t36VYXWycRKWL
TKTaR29djWjVUKPGqv0p4zLKcy2OCn00OOjCTltIG0qCFoyEjlUNcQCxmJpu2cQR2pwmc+/V5I6k
Jzux94rNR5E7QB0MXX+wscfuLIIqazYhmubz3rUNUgxWfvAbnRwsxzLNvcatRNIzSWgG6i4yuri8
6NmfxcSJo5HoGGvNe2IBFQo8sY9mFfzKeag4ecNs0s2LD8UYiwihfnKZ+8VeMMJRMNc+PY7E1Fop
JFVo8/jTG2lGrZO8lyke2sR7zTSq0pnZGa9JPJ/qhA+FcqyfUUubVPuUJeVk7pMMtgrzb2Yzd7pr
0zm+5RdKXScQaYr5G+ot199T30k62ozMRGVHwMMwgcFqFQxkEALwm2de12EIToco07tT0UwJ76LO
YLwE4aNN743dyffeqF/KwXpOBw05ewTwW2smmdHkPq30lZtsuQw1DmY7R0P3FnWrraq9UY/a5Bj9
/qQRp9KILeLV3cTSb3PKKTkg7ADuGGJK/ua7FWv72OkE9FQ+wvxIMiSAmkFmWVfRuPXHZqzgKzhe
pHT88bYxf/uZ/lQodTfavX5KzPlTwjoeCt88uqn+6TwbYNEe3NnH9eDAMqIn5ebRH1fs5qHb2Y9a
YezmarWRZUFUZFejXYtzl/BM9TKLTEZnQRnbW6KeeGU6iAfYLMf2SzlSu+cyJn1pwwJI1x2KHm1B
K50DrnOcbw8gXY0Q2zInRfzWqumydK51hhPdBZXe/+ZV+jMWH4WnZFRqAI6TCYACzOu7EhMnUbkg
j8eBl6EnAWww7K0aiWpdRKvvlqGOtzm0vEHwFs42qbUaccL/MWrtverJ/kurX4LZijfsE3LQaDOi
Jevoh4MxEKfp+2s2ZEMonWEkLDf+jJwGlxIvU2uOAAQE6vuU4GfXehxWg3lulHFYa/E82RxTThx7
GwzIjTJC8eT5qddMT5K90QOzwFaGM9s8aBjzfGfGkQxhDEdavW+K2rq0Vv6la1yfYHvWhRbFEh/K
AHORW/dxnr6RiM739gbnEVYfpn1x5OjHSOYgClmE1TSboNeytyofnGTjnRli6gQDp8AqE7nPFifD
CZWeF597VRGMCGh+f7erh/VCojBnnvGFXVDfjfVwL5bUJYAF69CBAF5OkZejRWoCb/A8Pk0lb6ZT
LfqO6siDXZD5r74dcFO1FMeYAtOvsbSxMufj2xSXx7pq5lPZjJ9erwIJzTdB0glorzq+ETzncWWd
sP5UO0axEKfL+Fc7/AJpuQUn+Tu7a8xEZDQudQ+fSBotxjTMnWDTVs7hxjxU4xqfxmx9xv+C6S7z
P3JP+1H12uzzzAM/A/U6zjF8tLn3a3EKWq7qyYnTzUWbEf4qypM0y/vR738Y7r6mnJ6EEeN4311k
22jXzgE9Uba/gGUfR3s9+qMPv8Me9KBqqTzE/DS2q9r3VXMus2oh9JgdYEnreyIAFfE9jCIFfiA3
db4yXIZhGacMPsbXYQVP2iamxJPAbGNIUvu6YmJNWkkERpYwjpfmqzQJcE7E/ScYKG0KQft1xZZf
LxgTF+3s1Set8/SD5TYGOZHmfXH1x47MyIi38qLW4gP2nk7ngZDpL6vcGZ3NR6k3ZOTIzjGlX0Pj
c4Xcx12IKdkr+IxS79aP9X2nOURZnPaVGmYfawrlzfV4bfnkonp+hZw1bby+L3wCxpOVjd+JRoJX
uNgoM5MDnBPyVI6OBJgQ96HYamLDbs1Ht/Z+eX2FM7G/zyrF+L5S8aHRXDSMUnw68x/BXDnXnfdc
J/5q+t63bNoQ7O4/bKuXqRs2r2zy4umTOpE2RDyYiIStzvYq9FE/0qJqlXnyxPIMQGEH7PYh5q4N
8s11OCkzyJzk2SZBjJ0LkKBeYKKmU2kVFsUlrvJwMid731A0ly7UEyvB5ypHeRhKXsB1Ie+A9ZRM
YU6SRBFcGpMU67Zyf/TVOy9D+Ty0BlGW3r4bcBfoTBWJQCdg4oB8A95xrs6Fn9d+QG3a5VxyIDDo
DjWbGt/H6Ws0A9H5xtqPOk3MUDRdlNhtRJb8WfNI2BEvQ33H0SeZzVK5CfgEOhYmw4Ra0mRYsJgd
Ovk4hV6F5Z/Ab+VDHdFioqzTfCG6EvLp/8p8+DPzkH9pQ3eIE+iCLoE0hIVXRMHIrWjoxgwHdbt+
0+GqXRyv/H5Znh0GvUOY8IEEHj59jfStnX1NitxJkZ3TXn6qjn7F1XpMqWXxG8KPt2shzrVdeuer
Ky/3wR2aX8ZAcgsV9SHzyi+/1OkVFW7ZYd2vEpM7WsV3NXfnpBiuvTWo3dyPNygY1MhG97xqVmRp
Dd5xfXxPSKPsljz+ydb5WKScTZ7Bw0LOGLr4znXb98m3brFBwZ6yQYgi9TqMVrK3pn47m3+7aRaN
7XXVnoVkVGQYNUU9pvK5eGon/1qa8XkdgXXaQ/PS2+5b1WP2WWdK1+277kr16gBEqBgnZb8ZjztY
kwyoT1rz1s60NZ31qg2KzGHDuMQQ00H3xx6lYzyADkEySlSDAWanZvQPz6if0mWZQu6HM+TwqLNO
PnVSwqcbCkwMx0Wtb3ol673gniS7Z1aPC3odb37UdmO1W7YDBDJMTqlg7Uwpath9eBhakvUw7WCw
iZJoXW2/ainJT0ZoO18Z8Lw5sa8DWEuzhmvoCqq0pWMyWW2ZsJJo583SlNpR2spAJS2DZ7d9mH28
qF03fLWp9s5UoNvHzSzQXM0/jvuCYx/gwMCnRPBCj7bTooY9Bjo8kcFAdm6LUdW4dFOrPzJOvcdP
9Gfz2yQQJfa1aYPG07A4umMSUW8YmCcIMsrZeVuH4QV/B8A0t35x9epapvF90nEfueLbTH/cpM/D
QTI8T6v0rkAGBkLygXo9BVV+NxnDFY7Fqym03TrNTmC4vE4Ejrb5jP9bk4Q4c0neTZIuhltrIFB6
0OfQ5Fzd4bHXs0eTDBCzhengLeLbctTLTNphpTfJmRlrVvOUJrBTijTFtVtD2BCy+va03j9OtW1w
EurfWoY0U6A4h/bC39SfrD+MYdpdbJIiinO5GyoaRxedhkfJ58fQTNw3VKC19pTWXIJ4dJrIpB3Y
6foKyjsjjDgGldIyPMLxhyFIKCSSwEzr2lGM3fqeuvFc1uNt7KyjVrH1ovRPnsvsvJ1+VVLcG9gk
Q+ySd+AsHsxhCZksvVg+ybgMjgjtch219kjU0dGoDXU4gIZXcfaBDgl6B5HSqbFqKdPY/zFgMUae
CRWmK3EuD4vdHSgzjRX7iavLu8wBKeYmw3Epqd6pIReyzK0f6MvnhpgxHWbTzoyTkeLxZU3qPwRV
GI7mI+GzUqfAQd9XALosWF8UY+Vfe7W/9FK90NTBYpjyEG7pNZY9AWONJI9D80dWV0II4anXGNPu
qorXTIBbWvrYvitpihr0CwBrrW7y03c1ZmbugXSeT7bjoRTaz1o/FRAsD5OFudibMuapii6v1fLH
HAvB4imGBM646+zFCvvafHDb+jdiQRvaY/qcYF9MAJNzCGWRWtNk53uJeerhrOS9+y6H4rPFv7cg
aIaVa9z0BbF5wGUz3TIiu9MESAi+kh/JBvSNh01JzPiBM+LYIOYgQi5tTMWTvvS+bQWi5kVsRpdq
xnkyDDuN5AClIfWytyyui4tq7HbvZ/BBxeQyTezuMz8ed2ZSLVGx8kCWrPOYYhIdCwCSutN+o4C2
/PFHLbWPta/SW2dXfCQx93EWTyE0PRSbpQysKY7mlXeOguG0+gl6kuahGRbDu6ia5IqbCoQV1Quk
QX3j/dizYe06pHLpag8OzoMzNusNTdlzig+ZH5j+W8ZEKgJnUu+ajdfT+b9Sie2WxoFR9mz/xcW/
7lxu15C3fY/DKBCraPda2/aBszLsXH2C5SNqEsAJnS+V/pclcEdkzQPs9Y6wOI5p4LYQLYnvRZzx
8HIwnZZxlcFB464nh3U09PHYkUIKCjcmZC2uq2c81UATdonjH1I8FXzb7oSnyBy3dQS7GjoDBAmK
Zsw+HH2OZ93sfnqvTAr5ocLzThiEUHbBLGDJGG11nv8H0xNYmE5e6Ebrc9WwITrpW2aixhX07q+2
XpC35anVl/Ghkdp50m8d707Ze3agVgHbbntd+8Gfz2IwI1sfuG+G9C0R59hSr9PM0y/Lbnt671Kj
erNTMGmqdyV2ZAG7ssi8GxmfcaeTTIoovt4aNQk4tMvedtaPxDKYLDjxfhzsJ1dP8Pax/WKsQIF6
YjyvmrhonryrtdHe+QL9OF9ouQRT6mwikrFQYi9Em1nQkz5UjviOR3pqjqszrwBeUGu46UPzZAij
uVZjcqQ3r3aMAO71Lv+yzQ5lTFMbFueReEK7fbeKQee5wKoQKT8RPKxu2CDI3cE/Tgk3a9+yprbx
vQgzks+Fm+1mqQPGgmVqL6+T66kTeYQYl1qQQ4MJe4MibygTDmont0J7sG8O6QLgmg1zZOdFvmp5
veV5vBl4dXUVA04gbRh51JI5kr6NujuDPE9cwCdVUR7zUu23/8q+uMs7z7gVhPTDtSjwHmNTIdxu
PGIO8zC6z5+sSbDRH/cgwKI6tWZKSd5tw0aonBlaMjLhPC3sMpqUZOSiQe7qepqTuNjTux3w0z7Y
q/ZT503UGCA9uWxy8nfuJiKkl8r7pWotO8ke5Bcon52hJdBBXRz2ZurfcMOnCMt80oxE94ZDTkI4
NZHPSvCT80T9uFpjGgjPW6lgyXO3KcMIN+lougf87AQqzP3IfqV4VXcLOSm7Fi1osf69gS0fxdlm
LdLOSrkXY56jRPKXFIIIQq5r67nrTfylxsFzVfLoebSLXUaJlXPXf1m2eT8nA03u+AiOWp5S07to
W9ULGH3dj0TMd5qaHvw5K6O1t45kkYa7jEcr75isjwqSdyLSE1uJf5YVe41uj8GsCcWt2l4ToRgS
OdCEfSYNhgqKJvnj9E4MAw9kisX7HjZKfmMHYTiXI2CtF8vy7PNAlNpL6gfdN983oDQLniydW8e0
3DlQdykrpgKbfxxWpR/HvnjrvUR8UAEmZDDiB+kYwx1t/HStfSrzUhZviLriVnizd/Y3gJA1PZt2
+1VNxD9n+QdSjY01oL+HIYzaIcBeZkmaXK3hwyh17Wql3Q1gtHPI+xRVoW05vI0iEgVHsL+QwnBX
ImNFhnUmh7u+fDQj4k3as54px9kb6i0qe202t/pJKFWc6mIMFZoOnS3YIVyz62FejCYSLOriXAnS
hMU7/QyUAYrnpSnlX7Mea2IlU7qxlEhMQvSLWHb7ksE66buKO8jS5FF4JCdwlUT+RGU3WtZzm1mH
zHL9fTdnB5+xY7s09n0JqeOZdwtwbP8hNZzMJQNTPTJwSvrN35lj3xCMLmxdRwmc6A8GbcAYWc+c
rzEycpfYKKGgBkDufhdD99aO/s0cv91W3PWEnZOlqz4c0G20YxP9q9WM6Nzd+mUmTBasbA9SaQkM
Nc6MQ8azAUP4UthvqXLys500TtCBXQkU+bI5ZyIC3rUkIQrIY4ERtRCNUYyavFaPsl5G88IxIpbE
DfU0fbTz/BkMuXOQDkbPmUBEqRhougnZ6k7Kd2fq05AfJ3Vn0V60bvO2tpc+T63nKYGLsCVrLJFH
LDn70ajlHJq6yFivPerQoTHc+0b6d1PCQFgfF/OSjdZ6AmjCfBi0DdSFBFSZki+zsqg/VZEfpnt/
NevT2DS/plJEuj4Zd0SYjVD8g7q0qe1G8CwElUKOK1CwZJoObU+yJKm6h8IfmjcolZ9JqJuAM2mD
MMAyZE7alZtheE1dn5ghTxR99reTwJ1SW3OdclSmOtt0HCO96QDOA+VOgXFmHxbNxQIizCHEodD4
ceFl95lN4WBLPQm4vP8WjvsZd/lDoTf1fkGMgKPavehM3jA5lAHcg1Mi0NioAWh7TAO8ix9pVOzM
ZeYzAokjX9x4gwosxBQgAECX6bHkL6GtFovUOmALzSj2syVfnPKv103WPXO1AZtltpbcgxgAb5Pw
HjDOXm0z6/Z9/adlh+e+HzYrDUdJRZlHkI/TzG4a1JSyZQ4cP+ST+pwT/bW2HUaQtL5l4V418mgJ
QNOuRy+dE0bV1EMgItEoOBtDu//EskJCHDd+OE3jnwGYT2RU5RtG2xnsD6+XMRavK1ugoOQFcUnK
c27LY9dMI1lWKuZkKY9qKO9zxxORbDerFbYSEM9DwYFi9vyEMnwrVMftXtT5aQIvVdl9TDrGeWmn
IUTf/6QR+Z0MlLBr76i9MJaD7DvQNzO8CRPdwlX23dxn4CTmd2vzN/ad/zt2mr/WZrZwLei1khmI
kGJktAObgvrnp1nl87jWBNMZr7Ql/Gl4OBmEwB98+kQFB2/d6dyOrtD2DYqjY1kPrExrRJcdbIsS
3Ws/K7xVASSnlpdmqdovfPK/sazu5QKKVPCXFVL3dkY94ZHUvJfZ0n9Vo/ZH76xz5tvqNs6Huk2e
XHc+8tX3Gl1HWMc5DDQjmyN8urcW/jtPja3BjUC4SHTtBeSMH6zavPckIZVpZJdbK/ZEdK54UAg6
I3Dhca8YhUFkHnEimKr+qaZt7KOwCnjmTzyaf0bxKuHNjYgfe0eC9k573wrribC31PQ/foGBVnh4
8ztzncNyFdMpxwzg/82rJ3IJn4VZ9ox3Ls2ESOuVS37sCAoyRQIFNtMcWNR4s3BugG9HzK6dXM+Q
LAQyD3s46uIjLh1GTRzZOwA5P7OGhdespiLA0v7iZuLDQnrB8GDdO2XO5Y1KnqegTImlpOyPWOYD
SJhdkwT4Z+5Tswi69qdxj3Cxs70ui9/sa0RS7gasFKsrI1/ZHQIgDbYHRZ/heBosvQkUvaAHHgCF
aI6Fv6JeXkUhLiMe5pXB/CH1iaQZQFkS7N2Y6rI/iF4X4qFE5DWhBZPm/e7YTwVAk5xZovhfKDXB
vjzrcDraGfqQHLaRruXu82qiPk3fpeM9sR5ivy5eejJUe1/jMBn5usCNUUkTgAVO0/EG5ukn9/7M
Q7hiD6FHhwY4cRjkgNE8/w2IcH+NU05wXerxPvatB72jyDDkeDF8ljB4WXe/EhXZZxNGOJ9ovaO1
oRhTjl820pil+yXsR1yt58qd35cMO19D9GKXIa2gm3cSRDbej0PqdmGS5EAHHagU2KmBURaQ/jYh
bHC3bBzbEg0vvxA5VnX+w3E6IgdHtuIZyIfJPKQWUdM6A67VlzT2JunnIV1De4JcHdMIQePffHDj
dw+4tiYhwzUefxY1GQsXj7DBKqTzmIS0/36kFN+iMxKFic2fUiTsAuiWN23gh9hhHQcw9OrrM/nW
RtZoQA1/oLcc1VQ8uCVl44jjZJ4WLIkJoi2O7jAhlnJd5vLoDsdW9wu0AXPXtwV4pWIQEZ1egh1C
/4WHlAhhplRYlGxMSlnFc2li68HBKZRNpIKUaf6JWyZc5Hlvph5rx2klf2a6lQjdpZ4eGWMp2Vw8
PIRObvwp0HGHJDkytZl3LhPI02JCLkTfOfuJbgemm9r0BQ1/J/05zsu7ocUx2/K91/qCmWgwP02r
e1yGyYhqMqUPK2v/YGac0tpcz+Vqi8haoM6Rvla6eGnjZKBcT6f9MndfXdJXxwx7odPxnFNWf5sx
ewrE5tXv63sk2+68Zs2XD8iYdHp98FL/L7H5jxXcaZ6bvxdhLkd3gaWk8xxMY+EhAayh7iyP0hhB
hzEiaDq7uPR2dYrvelF6j8a0XiZpJzebaFdE0LUMZVsOl7a1n+BD90/WBvlZXMl1uI6MySdna5kx
F1B0Xhvbh/WjW9be02sjErqoL7Jh15pGcLCuOUnIHlSHxrbsw0yZ0lZasCZ4WFZwcPs23bLyFE+H
uSPx7XvTGk79aIetofn00/3FNmr3MJJijjQe952pbRWTdd6Qdux1MC6AfIFNEHYMVIYnX4n2AFTf
32E8ru+mnhxgf+bn5geaZvDvmYUFFHVY7M3xWFX2M6c+Cjwah21JcapxL+88R4eeB86riNGpmjo7
dyYtmMDwtbNggA6p8Sn5JqNRMMTV9Ey/6Bo+K2Mt7LsWL3OctWO4UjfymdylRR9fnKx4y/v5nFcF
A6cKJCxgB1ZrZC+lh3A459U3JLP9PI6HYqmeMizrXqod/ZJZxGDPzb3XQVfy02ByeLVhTJGk9qdl
D2QNLPDMDLu24Ls4809fWrdcwtkesQ3KuM4OcVw+Tg0IO8F7EOqZ91dP2utkpSZM6vJkm81XAx48
8JhUk85D/HZxPxhK/+3GxgQyq2AcovaZ3rpYw0cjmgcXfGOb/HhF/VyuqGRyE9VNSh179t/8NPuO
bVbhmDruOn/mrahFzn6fIcPpwnnD+gaAZTmfJsR1NHGOxkLTCVDSq2j4awgSHllYAGxqzG0OCnHr
TY42im2QLlIwlHZY6kQC8zoly/NkZaSE0i8/wbO7FhVMzTRKWZh0cCng2ZLmhDGuW+XomPEXzzlP
BanxXp9voukukBJx5+BPHZCM//t1ctZ/WezGikaXJe3mtoiQJWDbUuf/awkYU5lR+0cor6mmXnye
48Xy168Fp/WOWPylYdPRncgd/4JWJSN9db4oE8bjwsv/SBvyrFq9+VAaTqXC8BClN5sVm28uFnwZ
bhPCKJpifK+1grc8e7alJp7A0jqcybK5mcICSMUqEcL+NTbSirHxUlgPdcK8tm4gBkFvebNzs0HJ
wZrdYmDcpfV8r1lDHTRC744oWv1960b/azdspghFJQbLsXfWUjxOMY64zl/cW0w2Mvrvf3jmf1nb
5gpqXhfEt2lYjvnvC6JNHmzcOBreOatztsU6bhQ3g3/uPcR6UD/g/gXEnFWGS9tjeWhNf19jpaXA
XM6yAFFiIujhhUv2hZbSibHULzC67ChlwcKMBKKRyKxT3rKcI58Zmpo9RrVgaNo27AAmPdpDR2Ba
nw9+ZVkXsylZAjy56KpV4r94ixbi6fUeu2Hu9h6A7P/H/jXd/y8rv10GKEKYhrEtsnSsf3t68CyC
aDGx6rLNi0RN4+gPTZxecqWl7zayN/PCBF2vQpNvicx8yDL9O/Uz5qCMdl2UWcfoqqZN0gAjR7ip
F86merkrQLeQAkpIVQ023lRmh/+skF7hi+FUPaesnDkSlO8fU4d/GD34N6sBMVKw3eZKZfFlyvq7
l9MHUOYNDNgb4SynjuwuSs5g5K+Tr+PpU+xxq5QT+qIfDuvS6C9K0539Zk+MEjzsO8vkcjVbo3ku
8+SZrp3mjyHP1UwFQCmOvl3mtskZtlVJDwOMX4OoeOdMO7djSYe+/cZhgmXW5qU4YfrfNtgQ4mmL
HuYdeJpKATlaYiXumSevp3m0KUaaego6+uRtNfOI+gA5cB0SZtQtxV/lGd9wf/17G5urz06EW5wu
54rlD8dOZ3ezbc4+TuDks7HSH2Mcvf3sQcvqS0x2yUZ4rw32l/+zkLUsrALi8gjqRdN0Yne6ficF
tZiE0ARfZcsrHf/ZM9mZAFIXlxUE8TBkAP+9hzkG5gPyoLlLbQQcYK7fCyvBlr2zMehTGDjkDfTr
P/+Ya0e/Vr54Wko3/cU3B6J84FQ1p9e4b51wKmEB/bNgvWvG+NKoL1by3Bk4oI4s/coOyDj+F7BV
SvIFu2orsSOs/d5oeTmjxDXE9wC6JLA692aypvUOFQg/vNHfo5B74ZTaZ+x09kVvVxzZTl8/pKOB
x2ewvt1mcins0WKWTdBjrP7HXGb9oEYxhyN0ssdV/oaYeuX5rFhaUK83w0jayO8wC4ATBPXWdOlj
NYr3rMkK2C7gjdLNtCC30hl9D7olpMyb5+B7EzMCZm/Kl2LtNuhk2zOHhD4ONqT7JThCiny+67Ys
9LpghS40ligyctkZqTBenR7m/ILnOlxTmIu2ufYniGb1Qz8CjW5JFIfSzQVN7mjj3CcwGFsT0koy
FeQBumL/z+H3P/5lbWv/n//Br3837SKpk9S//fI/X5qK//zH9nv+z9f86+/4z1v2W4IX/FH/7Vcd
/jZ3X9Xf/t+/6F/+ZP7f//d3F36pr3/5xbalQi2Pw1+5PP3th1L9810kf5vtK/9//+X/JOs8miRF
0m79V8Z6z1y0w6I3EYROraIqN1hWCjQ4wsHh138PPXPNrlhM2/TUVFVmBrg47znP+df3P3/Kyyy/
//7rs1H1sP5pSdbUf/33l05ff/8lqNH8X//nH//fX1u//r//euk/0+/PNPv+/37P90c//P2XFfw7
8E0zDOnddANOlezH0/c/v2L/28TKEIbcwByLLA21yuxSQ/r3X571b9MLgkC4PInByh366199o9Zf
coN/ey7QxtAiWEGsyhV//e+v7eE/TcP/+cz4Ufz33/9Vq+qBrtah//svx/T+3y2NrH7AFyGCwKZ5
myPB/30eWBrNl0Yb0rZNx2YjbPIsYMIuLNqM02Vwmvpc7v0KOcQwc/pJcKwBj6E7ZNlJdphtGiyM
Tnhbtrwdp6RyCYJhobOtqjiRxdjJtHoeDA90AV1kJBmecnOFA5n1r+IJYio4y8Y6M7F95DdczCo/
obDj/mpRJYrA5qJYt8eWVwZWhEduFanRMe2XjnP/ahVmH8JzmQOkCcwPlYCLcdzIyEocHnSgbAj0
9OvVgqC8W2N7d7L7sUu9p9q0cOewBqUMXHGglFyYNamphRm6lFBMl2bCjZ2da8/kKloUT6zHGbO1
6lIWHa+5Tyen36sJXPcQAiHq74TkXFlml8olwuEpyjudNaFBlxPmO3C4Jue9DYISnoWQ69ygnV9J
Qau9J85+4P3Y7aLOSoJxtJovP2S2vvTpT99XvwZp24cJG9HWzo9TwUEjsat7MXLXaL3wNkQ1yceA
2/HQcd2zN6Upml3p4QZrHbEL5yk8tNbyJy+Nq1Oh/7P77q0chZHJdmgDJp6TdZ/2jjGtkfV3mk/u
AZeT3M6Igyg9BlYnBtIB41KGflHWWCdowIhSdHFUtXqFUoKIp99d7zSH/gePmgf3ttjPXVdeKshR
cOZQxOduYgiWblTCCIfOnN9AZgAhFFQNorU+Au/dT12FVgSrqHksC+uZ5krOStTTRnFZ/1H4AWj/
s55ykp54kXr6XSqJypRzkl+AgYYxHEEfwcCHVo6ek9MN2fT31Wr6H8YMQF3GN63DR29Zcx7lelhy
8mMc3mX5/Nr19tGoq2QbWjjUSa+fB6SB9Sc8XriVEQeiUGqq3PBA0muTeHCrcIvIXdnwVFL82vg5
6t25G6ZrYvvOJhyh59nLu58tZ7OndzAmPyOH5E9dpxh6MMipiSBhTFUiWUqTSsDkN/dbn5jVAlNX
8tMuRn3nZu3Ja/VtYjd3YdIMkJdX+oBEQ3XGW7a2H8KQd1hejxOl9yaDAcfe1lA1j7NeTQM5ieTF
X9M/sOMH3nLGu9vZpEPa7XAZhpbJeGwJtqZRYur0k53luO8zsICNig1anDGMbHrOpy3/MYtR7stE
nVpgnjeq5eCC82zjmwaDFws/Wm6/JfTnjomHjQl7gwYejtq3U2D4CSOyMhSLr/fEQOBGzzhPl0Jc
DYFl0R78+0V2l2SSty1E76Tl9CwKsJl97RlbclsZGEwWgKodeOFxUTBmgWnkpTgE08A4apuydCO7
GEmc7UF2e2l3cnpvi2WD001RoF3nUF4CBJp+9vcyW6xbJs6PnMRA3J/HDnBPSk4XKnl4UzMn2nHM
c7cGGnVl3JE7Skxp3ea5Ove26o9oU2efGPTOMKlIsBqMG73zHE+uc+T2PLDm7UyHlG9rFb8n+njc
RBHp1BD7ZxU80xCkDqbAJk5BFKYcpwZMYdfyDE3gzCR6PHo00+CVDOnPgxODMnCxaqwsyJM88SDb
zHliFthRfBeL+b6q8Pe05QzCsNqPLu4Xy8YRgPUr1kxmXOejzkB7qCbZ5Xq55y1esHEFJ0cL1CTD
CTe9i/ZcJmkWZRVnVnoz0cx69baEDbYW76UW3bDOjj5HEzuAEQ7Psblku3A8DlDokvVDEQEmjcAt
P3NnfqUG9skSGImLpLFubAOP9awGfSbqCcAqdq0H6YV3jqM/nYy502iD9kgtWrXMxEMhf+lmrngW
/E0wP6j4A9qQN9p3Ou2ag+uor4obxm4cw+JCIiPbKM6bIKmgU3c4YrahZp0ax+mVkFaUJ+CjGCIz
uXACTG0l0w4XHT8SL00P+oRXAGYf50tg8eo+b/w7MOQ3REHVsUvHRzvFkVCDTLA796bIVbATXooV
GYruUmJjm1h5x5oBEKUPXwqF/bQwwk1w/+3D3KUnptIXv7fZ9Wgft105QEAOGR3AvNlak5gjl3/u
ycDkmwHn9DFcgu9cSY6Z+YgHtqJUa/nNc1HTzCWq+9FOjwnz5aPRy/tOo05VTvsUjARkengWue+O
27xY8kjca4/YcNy7xQ6u3CsODmbzAQWfU96emJbBMLTO2mAEmmbxUUzTe0afi2d4uPhhjK4Qe0b6
mQTFmzMY0WqiFxGbOsVKvMddQ+luBnxIxPogwuXH7CcMmx1RP/x+VpU8dYyj4E650MaDUzxQ6CRb
8VGF5BmCkU9xLuWFrOwNnUfFEZAS+LTlYIyXvPTuINjleL8VPUnpqXLH99z40SRtShd3mc5IOvWN
9ez7A018UM/znml3hlUmcYM3dGnyfJiLEe7jo+WnT0JOJK4RrlHFjnVq09XY2Ayp6E3guppzWF7m
o28n07OQ3kvTEcigxZCwDKj9Y6dZx/tF0FE8Ewybu60zWDhBgxEXXjy4F1bmg8UsJAravroUyzDd
xx6vQu4txJQK7yMTYufnSnzMvnEIrPxQDrVCyTLQXZlF2EXwks+9Jh2ac9JHd9+4Erxq7bS4CIGN
0EkJLR7jTFTpyj5ODl+DnvJ6F/PPKGzf9QBKQGUuHS8cS9ikIVVIMzs1U93fqBLXdgOvQ7lFvp8W
B72lie9ik91nNElPElXv256WQz1ZpyWtPyrPak4G3YNcsPvbMaNzKZHkAZxMH5G3xpvZEtSL5Bmr
64RkmsruVmkogTL2mP+NwYd0svIIlQRvU0Hl6FQ6+PDp1C4YgF4WXgEzCcMTVN3zQuPtqbdpOMN+
4SIBs7HTdmdizaDMgUhHljZqm7E9RF7RkHXqyXMxzDCpYqMhWqfmE12zP3S7E6gJnfdgAXs/aoFw
39FWwKZqHm3YEEYCTsihaDTPi37fpbNxKxPvwLQkv3ZjTSdW41LVtZB8JaBKAoDz4Qiv7r6uzUPs
VdZtIsJ7Tvg40DDmg1zJowCmD4qZOFopkSSJKAV9gh7vnNaZ//wVFZI+BnhIO9qfju5guU/N0qJv
tumR4gN68kTJoWPtpcE7QvvjK8Q5YGPmuaxwZtrjVD65q+UY8RAfyjyGWx3gSEVj3VqFQ0RoBFYR
U9W1B5z/7APh2MAJLo7S4G01qvgCR5pytqBNzkX7xaiIYaCPeuHVMxJ54x3qfDrRojieTSeAOe82
d64CutAN9W3f+MUDqbCtqJW4WQg5mC37P8MltR0IFG6notVHS65dA4v+4HYBN2f1e6XUFy1ufWw6
LhBixiDumCDdJeIGwn9gdADG/PwCebSJYHG36kKDMOAFZBUUFXAEkKxugY4M+6bM+gtRkuTY4dPh
CdbdisCoNqR6vX0xJvxMut08Im8A1v/gCzWOirCpRwCMFnL7u7Ryst31vL5SwKZAUZAydeiXkl5m
ELRUn2AjKLe2KIuB3XsE0Q0xscAOuqziwCDNs92QcGjMutt1rXGfd0N+h2xEDptG30mci6L5NjGe
LBVW7kZvgnq4oZo22WgLpIsJ7lPPnLOa3HjDjTDs+mW9RujgMKYIArrMcac42KqAStDtfqxp095O
k/negG7Z5KM37mla2WqMhNjGm2Y3JPrgdqGzTQyW4dHntITpKZHZjQWOiwwqA7sSdzzhvXlvzUfP
xQ4QM8cUK3wLQs2mIzWBiIdNtnEVY8LmPJR62TvdYZgxrdn9Cpcx+vt84R7TrIlTFoZvhRfMGNtv
zqPlvuT7S8cMJKZL+gp3AExYZFk8TsBP8fnnMZQbmnTOWfnWSCAKiHt/MitM8Y5A1sWzPZCkVTHu
UjKcOF9ou+xMJ7Lptf5g/g8mqMUeyZWppv6S1WnDMDKxbAO+EirNnPDi5TWGrHrCHt3HwZ/SJVDA
NOwxpihWElHbkoR7I+HUbuZhfg17ErtxNQcRKCTqyoMgR6n1T+5sPIQ43AuDubSNK44U0kyWYuwG
FgLZPYv6YeZe5hjYNnup6ECZMOBly3JPM117AGnIOo3cIkY8mSIdnxcwgk4bMvPrfBzLg/4UbZ2e
BhvAcUfdpFLHMQisiznHLwDsk/USeVGxxbhpdqJQ/riGfWw8TsmdhaK9dllLuimTfrQiTJVcSKzm
Xdpix6WdwYZHdWsRw0CjHXJQurgzStiNdv7jvrqcESOYCZSxTIAfU+nvTbgpcZHPkTb7nXWockDl
hLReVaox5acCr2vH2bNnGrp+BXrxAiDU4GVpmEq3Dv0JuiTO1fMB7ERbbhU4Hh5m/8NgBUvGwNgK
TGP8fe53/HuNWWlGuP3E96CKNVKBRRoWAwPfeG5P7gI+pBW/Q5DJDvVyfJgE78ziT+lxbsK9eknS
76zkvyfTtGuc8REsJZSwpJOXdKrvE5cyDqGZo7GzOt6yMaDWbm2f1IHPUozK2kD033dD++EZLhHM
Yu+BP8MpuXNg+4W2pQB54L+Zx/mzn50fQzUXma7qrMacbDChgR1Do6NL3wOtXTBPQcTi8OSL+oPM
QnPAsJIUlP1G+w9Ox4QjWLI8jnnhbfHz31OJ7JzCmmtoZo4xZmkZSUErWiPCMygWeQq0wE7ePEA5
IzsCuhf6n/MpLZnTRFEwVMOzkYuCxgqFDbkMoAoUHKZgC0cioDzKwYu8C+P8XuN1KjI6DenVOI4p
goSZVS/JIu9l4bG1hB9ha/zuRKFZjYqv0SOvXLXZbRqstwgba0AhX2JweA6t5P0gxyOFiC42pWFn
Gd3BytTB65MP/G4dKbXil15CtWf4+LuNMbVSZXAxFvnRA9XfjjZG0MY28kvHvleVzeuQWl9JyHHe
SSBHZikkTsbofHte85JKwt4Uno2U2KCOZDQkWDY3znIm0ZBLKjF0p5q9USGSGxQuQrUHRUgL3yYD
w71RmOhxjNlXjffDy1NzF8DDghjFhaL7qNM1r1xRIl+VtN4B+OcES0DZCj4Kv7SPzEd2XAMPeDz9
TYxTf+e4Hg3umAHF8MDsluLjISGLxQI75Dn2sERs3X6sGOFTP+RXb01WmQeIJHHki/YHm0HXI0AV
FZpsJ5/r2nZ4MUl/TdT35UC7NxYn64NAaDKSkAoob/zSluzppjewYhbpO3GhHLIkTKQ+EEdflekW
W2m8TDtCUvRt1JwCFpJfcbse7bP6t22BevZ6xgU45gx0uy3TvX9Au5VTAykg2AyE3ScRiuehjmPv
MozjqXZpsiMutjobiPgJOxu3qVtVzGIpRW/UOTAe5Tot9u35mZky/cJ7SlKIFpX6WRf+n85UpGZy
pnUQ3mid7X8nSxIhnl/GOvlyMlj7dYbMseD9QaVBhvuxTQ8YgWeSv5oY9YTwczcy6C5j37x5LV2w
MLJX4O3TRJaPRYnOao8PzO1zEpihkDywJHaZBu464pG7f/4fdk8xaJ6QEk8s6O7EYA0g7MoDpePE
MdyHbtiXFAxs8AS5xDb910ChsIyrH9uVvTxz6L+Fnz2fZrd/WvpFvZbKiPdFQzS/UsSpGzG8ONZu
scFGOX2LtaRRlyzs2H/JzWyU2ROLsIN7f8By0zGD6VyMcXn3Rm3DZ7HYd30ab+X4UZZAC1RZwDp1
JGTg+o4TBSuIP+pdjYYGQdBaS2q5q7jvaUFueKrzO6YNUDNjmkUoWPzTGvYfwjJrG9IU9fwv29L6
3bfvRducxiTHH4GnxYdkQ2wHm2ZdesuhqpKHWM3iztMVHZ0pVjmS7p7fvlAzkR39NnkY3Bwca0eR
3mLjW8on4PVdzx5fa0JHw4Gb9eBXxVsyEXWbx+wJVkq2pdNN36QutrXOTUVEEdPOX8bsMAcNHyWM
65H/nRnFHA1FEh99664P2McCSqdxyAB8N9z8ykIbFTkej8UyHoAFppdJ9Yyv6jUttugfnRmX2Uim
U1VQpEaf684eWdsAehLRZxLTLms1ZUnnDs/Fg4aJBBIET40mQVnk8pmRU7zJuOScOHcgp5ifRev0
G9uiSEe0EiHCoS1rDNLI9dFnXE5a88BaznTRjZbWP4Dvqc69gT1K0GMY4nSwUtTrjnV+X7ZDZEiH
5gBvjpy5ZwC0QFDE3xkNNApspFFelZUe2cFgc7mcrPQVtnYaiYQhTU7NAjjc5jJgwk9bTnW+51j7
0lvtnxUXq5HkfK5ZWPmD+ZvZILqh3Is1R66ASY1ecHUXgZOYyqZDsaYulY+syT7qpymDIZNwm4+5
PS+66rYm0kutpDyIrgZu5BewwVePkYERfKnf63ZObywzeZvG4Rvf1mA17DJlehuLob4zwvh2yrmA
lcUNGjzTe1vgQgsMDBprYY/iIJaTQaPlZle2/VUV40+PJW+bDGQKUH32Q9i9ew2J16XniEs8eVfo
Nf2ClIwFrdpzOC+2/jCFBA+AVraC7zumJbDs0ZUCBIWtvzZNEd9CNtQ/k1HoB7swT6xbZzYJSrjd
CXtLH7UhMaXUKMleWMhbguyziVMdGEu+T02vi8ZMszkv8gF9+9lSmm1M1ljqPcPGE66zCNMAylnZ
nOkXHF+5jRwTJ1iizE5y/HoY1nj2k2J+UuBJV4fzD48IEZG+w8gfTzTMo9cwrDsyAskoiADDbTgm
MTKIMAPb2zGYW8QfJLJI1iXc/rhtIqWhPWSh9UCNzoyWxb9R4fwO2/gmDeRjofDrB5mizaMwvha/
fqgAtmHvRPkIlhHNtNprW94GIzcV0XhwJesXXWKmdrGE7zAhNm0f35XEeMuGYrr6mXguAjsVtevm
6IzZG2i5sED8M8no0bc0Y98QyXCgKDFK0imDh2MXEbRQ0EU46sxuLm+T8UO0QUHfsYb4mF94+7De
C5pfupwugYouazLbRqs/bMWxLWyTA4x/86hh7AHaMjZaU+mzci/Jo5fnIkcyz6S3gpL523k8uLGQ
yANAwvNYV7dYK4vbXBGhJYLTHbA+bmMjDPcz+mCzhqAt8EOIcBU8A1XIg9EAeVkKa29lw610gMB1
mr54K37xWKO2tcGj6yafTpqjj5i0FI9NTPzXKF9q/NIIqBwZTI1DJ6bNCBe2BIXTE/3iLz0afjdu
KF1TUTu4oDpMLMp0eFoBgtJQY71t09UYkPpfKOXElamS630Qk2NG62tPK5fDxd5fA4U9dX/051WH
DqqBY0w3nAfok7bQYFUzJ1FuxU/8hLt95dgQHXNcLUto7RqreZraicL4MXtP7KzeB5RhZQVBgBjP
kvDeuFvceqF/z4bHGbHzL0kyB5sgCS3oetrb6KC81kGysyen2g3UB5XuhAeqmGLiac59TANGRB0a
T+iIqA7G5a4kyocWg5MLXulQXdAlZqYoRQNxXy+Pduk8l85wrBos1grbQyurUxFOcKSSayhbjcvt
imUSx1SZEETu+d22fJwT/5opJLZSWkNE991dn3EO9TEK95zltyORkMxlekhTc4ilpH8u+xBzns1B
oB2cZWunODfMKXzybHEsS8YmlsFvBsa7TWN40CLgHSg0txVigHT2BbnYJwG3tNrosCAO7VO6gpxR
ZRZiZT35dUCVIbFYb2YoYv+BMZZPtQBbzDOyEjCDNWLf5qk8Mr3cN0v96s5jgXw27qVdXq1sbC8n
SBOk5/EDJJCZKTHoxD7Acm1+9ZiLWQYZUvqKh2uF1oR1vMPvMEfLRDfjqJKd4rNnmwN/UTPy0Lbz
Vg33jsfoM5YbMmvXsaFecGHcQ7hePE0DGRSWA+KvCytYlYcPA2q+Wb2EAyMsc8I2aSVutfa0g6HK
6nccA1sauoczBBnK0XoyIUxfqsgxAcnr4YWAJ+mRlrxRKvuEY6Exo0vZBxYS/C6UfS4jqiA3cVB+
MyFcB3kmqhMGThWXDXQqCh67q/QCYBHVKeCIdpac0DUwCDMY5/3Eszj51UeeuZ+t39bI7rxuqfDf
iaPgwjX6gGIOTmotjwpJgGA7+LUTYZgOuCMVTURBoNrlDJI4uMtnkep2p5PpAX3+RiQEVC3Okh4N
j00co4OmHoiVMNnho3xPDUnG7c+Cv7UdocV34ppWw525qA5MZPG+pM4P3zlWfW0/JzV3PyyETzND
zeOYwLrv9MWOkaxq8cthfhlT6lVqdRM6KHyFAjY45zeGhc0Pk7ZXqu5SYAusYsglNR7mrQpBOie9
czVjbmYedZjNul2tum3dmFiVRCs2tqvnrd8ShKpS+y61KHfPlMWo3fXlwerxkK9o18xY/CgrEu5b
XbozJvA7BEzzprYvPmiXWVpwFtR4qAOr2ipnpNzU0LeuZFYh+5AAihlf4RdwgzKda0agw5XkXohd
3MMV4L41p8kdfwDWdDlcKs4j4Bi/GtD2W8dmaMag8DqbbbLplAPwsvWwqMryc4D8NkHJivBh/ZSD
0SEAcCgJRfFqitamPf25zgyHLfe7wqR7du3sSn9LNR7JyfTbCZMrUV08PGx8HNNoxIkM+g+dtQix
XSsRK7oRxwYToW/RlsgVkcftaxinE92+OTdH77MbupAE1/JLrpWL+Vq+KFNqGNVayLg45mNiEgoT
grLGYq1tzDs6CBaaHPN/Gh3Ll3WDQxSX7E8kOQ4sClG7UWL4XbttuBMKyTO3iWmnBOA6eiMLCiSl
ICKzNkrOMjuzwHz2xO6ttAsPNgAkeqqDAwFw1jyc6sQtOKBb01tHcwmCk3+PqfrRVerq+hy9pd2u
/ZbUYamerFFCpXrpGrdYr07dxNs4rOEKajL9DCfT2pvJGKih2sh71ppOTZL1Ube2bILAmU52X71R
UUJRY2hfi7L8MajmlIt6y6rm16RSWlXW9s6eGk/4thiTqPVMsRbYJmcMTZE9ksEXneO0iqtTTiUo
NTZ51H55E0cer/NJIHT2ndVWl3ytE6X76FOK4WZYi0ZnkZiAtKgrJeRFzCx0mWLhHaI80Nyz7KnT
SGtpHQRvhL+BWBi/OoIr1Aba3srfIB6T/YJeHR4wFiNIUFZKBHdjnvx2NT6vDdUB1+rtoEmTiIz0
vi82SKrnzk7wg4DKknSuWnSvDrKiXScQAvM5MWv6WfVINiTG7rytTkQVR+IGVMBlUbsWuw6aileq
QU4qOyXDYoFmogS2qsWPWGthnYWCWKMqH6R2o6mSIGxKwaPHGIMpc7Kh2LBaa2bJQwFvoHlWp8Gn
UIQkPaZz0+pbJ1+LFdRkFq/W6lqLFESxltk2a63t7JkXQtynOaHwFtg17k48a53mdNHb5ON9rgS+
wdScSqavSVCdi0mX4vRyIB1mU1vh8nN2Q8AyjisVJIHlo5DmsK3XQt5lreb1YeFHPiUI6CTriZNs
FAyeugabwuq6H9eKXxpMKvwq7nK0vU/pkXNjZS12FYrUjlCiezBUce3X2uAiS2vqqOSDqkf2HRaf
nc1deu/WK24SCFRWxvLEuYfygnKiksHlK1sJG85aWVz+Aa6G2WbFkpNS40If2wwdPPkGqT7eTrh+
XVYmvn/KkAu/eK51oOm0biYmUoTf8QZPsPrj3ysHSF7nARkoHDiEaX761jzYNzpxnhYiAKgdFN3X
aw4kWZfnhA1819DcDIHpuQCqF2n8BAwJOZP9U/Pstx6y6P3QCxr9SC90PSSoBpAM5sc0BI3CmpSv
1dGWgNCzflnmWivdWGvBdAofNEzWMK2In31GlpKGlgg58FqtBdWWRmHoniaXzNY/MI6+Hn6EbO9r
fxAoW4tCUlyO+Qo5oU45uTHFobaTZYurYt5WVn2ymFOffWyclrbf4BBjgq7i/WyMn3yyB3et2ra7
9eeW4NFWHzFd3DSjqNCIxsLFRCwaClbzFYN+V6+t8Qa9ehtG8rTbsl1W8JuZoA1r8TdkvF+Mdp7w
DNT7VllU9r6gtNEuE35Z9knc+qlxMmfHeOaDJlcl32o5fS20jdu0jiub26TdrpHpATMR9q9qJ/Ir
CFNSV0RF0DJsDkfdtNfauenXanN7LTlv1rpzUnmH1qEA3aQJvfacW4OM5wE0KI+f/0Ux2oByXuO3
o0a9LXYDSFBudTQ3du4rLnA/IodCqL4vuafvAFUg3hFpiGwcUxuK6Nfpi4sdzfqieLDEjlFfaTbb
1S4ThkXj2qkC5rEel+B/cEpU9JI+5HzOl95BmM7bgRG68zqsJfK9YRGO7r9bVuFoGQRXzqxttoky
Hik0/8kX/0COMiDaRuR+HF64SXk9bQYe7gA/B0XJuIY+xDthIm3ak3BeJgfl0adDI7ZvqpZEfNz2
H9bY+TQrJFt/hL0hYWrpys/35UhDI1yJdAZwzne2xXMDx8Mluu2KMAFHgqQaak62jTMzy7OtNb/Y
w43SQh2Yx6WwDvaC2dU2GML3wkq+cke8TZiqrLC5elh5Ev+LDByYyLVb1DbOuSx9QH3ylejKJ0YR
EJcLeOvQcT8Nx33GLniOJdnLDDpJOXri5GYuh5+VdchDx3LCGuPZb54LEmKQABFSHLwkcJjPW071
XIT6Cz2VLg3XuSVTjlTtB19z4xq7BSkapw7tqvNIfCWpkoORqD/aQBVHar7t1g+IxQ/2wdiXh0Bp
e+M7ZXmwG0xhBc7GbF2EuqANCC4OzdHAxjzJ8YlaR+YNC0J2i7u2qSFzBHS1nDXUMhvUEmN4uLUS
qyHjrUO/2jIgwrHc016Q9rzfZMo8GBv9KYDbupHT8uIs0yHpplPG28ObTLJjzkmxyhJJ0XKHr+k3
LMRwO6dAMw0rFgf6tkhac7yQcB7zOzoHoOUEaN74uCmW9WBHc2R8BDLLAI7t1jItjow0npJ05d5I
5+BrOKWaE01BGqnoNe5MD5wdFTol1P1NyXvSddi7G9k/2blrbrDU4+UPFSTHRJzQ0pItA617mrQv
JaW/29Dmr6qosefuBrBI+Az2b8t2/KVtxiU1brANJg6LXEM5cWYvgk1XsSrSBEByI/z0AJVF4Lrv
q5K6O5A+xBDLCgd589scMYCYS39wRJPtJaEpE3bDduDAgWgbRlXr1je+yQ/E5s+NuFn7JSwqtKxt
uTcpTKC1Wvryk6ICbiYDCavcxzk1CJbXsHfvGF0S4tZIDg3OETKdYEVWuKnQ7W2RL68CBm+bA42v
+mdyPXc5JwFfUx2BCyWqQkXDbcLxheIrqsu69AtjzhUCzt2UdSljLL/Ymvjx+eGDYwZJB6AzPtRD
yC4TWifoUMD8Q7+Oem5uvI9nnV2tdAWYwS6vYQxt4nHcB5D/o8abeu5Igih89wqhtd106bEQiHGV
bo4p+9Vezylc3zho+ahG2lDGbCeaEABJG/4pZ1A8GpWwtW041OTGRmIzAawuwEbNr9RZx5KJd2pa
rvw1gjG5rGZbTmQ58QGQQ9/4FvMpxQf0ONA92Tovcr7GU/oLAwTeAXRWS+N08wYSFdDCmWmmNzQu
xMBpTtAQniYsZbkRPrXMKtPVz6B47iif7U9Jg3Rq4jFz51nss8Gg4UbVEFdi6nTLqiIVJWoiWrf4
0R+kCaRoxhODn4WDg3bVJY+ZnrTAJfjQoEXEY3KxucOeA4tOcqtND47qcVfRoCzd1WuiSPUPVYRL
lxNWjHsXNBtOQ6a6RYIjmCHwulOStoU5jUKW7NuypvJkntaYUfztF/4TVwbO9H1/sliZypqqT8KZ
WwxIHPLiGpRufRqm5rEKXxHyGOfPJgMYtg8DFNg9SiGHOd2Qu1Dud2enn92EcxZbxMafUJiLgTpi
7SCs9/lXsvKkhcd4CL/DhkA7faH2pBgN2e+zNXFlcK+uWfyUpX6jf4ygtoJyltpYGIrQSs74YZ8X
x+ASvlbAUs5qaCj9HSR1RFwuZDTOglJxq2MMgZWNAkrSFGzChnxxWecG7QwGI8zOP/iZw+NW2ntz
soDg+B7z72k5y8EXW+Bf+7wj1k/goY4wJ53sIhxvTCpYNZuUaQ47R6jlicPv8hT2qFJdnm+YmZBn
FLOCIcNnQmZkk8ST2tvedKuVE2/9vOQPMEJahBtuuKi1mpQK10tF1jwL5J+qi3lLsPJNU4jPjJAo
egZ27g7PZGI0O+o5m4M2oFpkv0LV3whqqritp9dJ4k3tq/K35XcXZoxvpYu3pC7mP2IU8KXKQ7IM
tx3bm4Mrdtb6wHZ4imNqorV6LwWTxjgWChE0BJKpuZvQ+fo65MkjCHKmmj3qiyr9L+A4/dZ2UubY
wXs7jTgPK8lIDwFzwrEuuxxyUG2CUKDBJ6Otbxhu4LXsXeSFOACjkNAxcICBf8tSqblAnbBw48dm
RsOC2qdH3IxRmGfVLje4DWa5h0CwNH8MryKSjqG5dYMX4SVPi5vJKNZdGLHL/9LQqG5q6Pmt3Q0n
cHHrRrSOPDost97XMBkzUeocc3cxmYfUsK9hy7dlxHhgHZBaMusfbGX7ByedSaFKbs2ljXVK9Z+2
Io+M3whTHsaDwhZnO+vVvjd93jOOq9wLKIG0kMST8nYq4X/5Sri7LuA61E7J1WjWEROjmyl1f+ue
l9YQABQSHzoWpQbngQ6EOHfiY1yj/OTSIA3KrHPr+FZ5yT3K2sdZRRLwAHwTdUA2OvPGP9otQ+MW
wgK+kRHNykBlDDyTEJZglV45bC4sY6RUbrduKb4DGqxRBkFky55/EMCJucam12Fyz6wZ98p0aFaz
B4pWsvc4I4bTje45tsdTEuITSX0Xyyy3HOR7VCu3P4enqcqWS4JtF7AB5i79EKY8jUWNYjevDYGm
mFhLeKdA2ZLmtRAHt7mPRZdSgcekLSRxg6qKbJUF1GUzVQO+NsqAXbLCM9C7mKKt2LylXB4CHHIG
oxZq+Rw2pUNY6PRK3xWe7nz9jv4ZppZY8TKutLp0i6NhiWeACdZGyuJpFhy+6nngR5OkewIJaFDj
OfMUZi7c+oErSCLKVUvdEYxiyOE+DX1H4BynL7FIogsxZJfYqNrjbKTvqCcRVeM3SROe8zVuZq11
WQ2BAGawyckbp2b7P8ydyZLjyrZcf0h4BgT6KUmAPZkks5/AsqlE3wOB5uu18J7JZBpIZhpJozu4
dc6pZIKBHb7dlwPGjuSZtoSvMI7vStaqe1C23rzsTsqIZgFO63ZtR0uQrGdmbiZwuLXzqErqnsLm
MbrxdtFKvchYDNBs6KeUuyqAHwPHBzeW0a7XZRVfLNDdm8SNfoSjsfraZrqVb5CbvKwz/gnKiLza
iRAZsy9VBTQQS65S8bQ2ldDaaAVxA1205NBGwLIidA/4yE7UbObMzPk2n+077JPtKFxAFOX8ancJ
9BiZ/sW065A255RyF4uPEM/1DOs7C7dA2TvlNdBwPgQioFK4zCCdxWxdMl5KU82vhG11syXHGXFd
YK+miiu86RbLjYBLW/VMGCpKiqHtxwAultXUeBElnd1z6M3A5TdVZaOep5C7XAS5mG5c0J02yKs9
6fNRWwotGbthfNsnOzZzeNXGO9MZZxRD4IFpabhFKSZ5Opp2rB3lqndktuXO7GGS/m2rTKPGMT2G
M0N4FL/gmFxwdyYX34J1EBZSLkpzveVkJKRpbiVpuVW1UIZ4Xv7UkIPBqfV7ghuF2/FvNPDqoYHQ
pNWHK25WVj+tovJK04NsMwfWKZq1pa8WxRomNLwPsNczUPeVrQF5x79NJeKvUuj7hiAggTsTIlax
LbuRFZ1Vb22pfHQJszLRSldhRdcuMglZpR1A9BkIZ1asgmSMPCvSoDnE7akbFU8IPEhqEY3ki7eW
BmW21OKRIxirSme+U0tgwfH+G8uW0mA8rmqDlyMFpL6tLNphXvs8OtS8d8PRyTe9Mn9bdvGIrOi3
WuT1vM9Q2wEdBdBa6/aVfAcqaem7pvtZOU5++H8Y0/vfhvn+P8zpEYn7PwX1SMP9rxm9//zz/xXS
E8Z/aIa5pOJNC6abY/7PkB7/j6BN2rVAQRhcpQg8/4+QnvEfjm7xW3J0x7FsEnz/M6Tn/oeqCu5d
Lgk+Uzf5p/4vQnq2ZpL3q/4rzfefCUTVcAxOLHgwJoF9Q3eWUP/P1z0uQkJ92n+zNRRjgoKcWEF3
BXp8TJFEgN4dG+0hK7x1BpK6YKtcECYIRAuhKuYdE3k204nG7rpvfruk3+h6uqdsaM0EwZjBd8Ea
sRlBdM4+EuscjrcsZvQifLDwhzENgEHCz7QrUn0zzZ+29mUol8BC2M6QN2XnG5bKJARRAnhA3X3R
oLpK4OiwP/rK32l4h2CqrFK2OcOy6GnxCQSe1PFnTTQTERtM21Mq9+BFCh3nM6Zi2debJF8s7aws
8L9X96p+K1iVfeYhV5Jm5Yxn4T5i+iO7o87Uwoi2jhGBK+dWtBcOF4sAg2i3sIHwkjUri+u52yAb
3cxyhxACl3Bjm+yNlM8iO7uCr3hKewiabWFPq9J+x4uwEv1VWneXEIy+iasvEsa8Wv2g33Ug+kuT
ghu6+xCPAlclsI/1Ijo36FTOQQccX2f7Vv1I7WOSRhutuVezC3Qe4xnnsjAOUvuz213H4VlV4z/Z
uL6u6HewiQcjOke0AE096BKM+2xpWfCkJrtUwAIsa+nigpUSqBSerE2NX5qpsQzAMMKeH7INk6T+
VhBObMQHnM61re9hmUxDQGyZ0q72KOyzxOKTGm9x/kN6b9XKAz7GTexiXyznXa4MwNX3MfkVU7eR
eGBSuQv+2aXGz163+BKotqeUOfIWRnlmxayOhIf1moj0LUeTr5xxgyelYQGLrrCPufUtmfosoubM
STZAJPQH3DO6T1hlBLCn2uxsTBY3pfmg55APA2LTj8kO1lk+U0ciz26PWg3weBAY3YM7N/I1yRzW
Fdx70xOSbQcZJ9lrRGoS59l1N6P+go3vSUb9jT22i784QgxTIz6q/jo2JyeRT3PIrQjZHjmQ8fJa
6YSrjfSUz+gLjbIiJbavmvJXMjIvAewTvaRJcFvCUaHfNHul2+rOp8HthuIUiX24oZIo4ysyJHg+
pHvHiuCNKtA3wdInISebvaDDHGp2/AloSXWGWTgGuAoaxEvlqBIEK7hWwsvFGkJTh+6uG0olFbAQ
VfSkI1VrFLX11ohBQwWuBwMGN6a+JVvRbqdAnjt1UzuvSa3jc8+J7o3RjoKouXydLdurT0XFwv3D
CYNLNI5rNBseXr6vmD8g+x2zWKMB6KuZ/3TxUiMdT9PTQFgzaFO/rrEJS4p3mhyQGRslZRW3QOUj
vWVjQN3B7BXuLoZ32VY15KTheeh+9dYisTDuZPzmkK41xmxrR+m2tJs3xcDNx4tcqocI8KAyXuPi
C3f4Sa2f+3aLi2EVEwKZ8cbJdvhM0kNX/UTztw1LXgTcXgCPxsgd+m2esrtcuiWoLg94pCo+b6t8
CdiCNiTh6tE4UiVGJBKPfvgwAbT1ReNXLBAjU+wyLt88onBRleuknekUd/gVNEul9TbO/yQnka3y
LDUHFdGhyAU+IXOfVt+tra9RSn2Hew5Xbc/U3EMoXwYD/mLUbVRxS9Sa2NI1tyIM1FgH+9kzSOyx
DFmFDXMSc1TQ2r4KpddIm30MK3hWcMty30lj/Lhj3O6Chrxu3iNev8+RRe1dy6197Giw0JdVYu0l
kr0lRgrhdbaLl0Gz+Lp0KbfrGWKibcFDa3V8gwNRu1XbRER403BD6/Zh1myMIUN+MUzreYDCudXg
eq/McnqCQQJqiD2zIR25nudfY87IsE4WtBFTac7lQSGKySgp3gHb/cg4Q8FWHD90R+6B1MEKW7jb
JATIHFlH7qUZ4rg4gip9yc202RIixAuxJI0X0rgq8/2kPCaosBi9XOk5QLYKkfgMYziVIBZh/tRh
hMQc5CMlgqrT/4Nvxt0iJwNbmemIv8SJPcuNH1yfb3UMYCTHkBe00qKsCMOKICBcdNGHXaN26yoS
iFnGVE6q7o6jPXfwpS/CALVnrLmUSM7r0GVVSjVjv6+BI2ew2vsSSRPr4liZJScx3U90pmFRxfFC
q04EHgqXGUuodGN33CSaXNtQav6H3Ni7BtwI1WTbSBnCvraSfwSdOj7Buop35dQz6NK0va4pN2Ou
3bbmWxd8jBo2NwfQO/UbT0aA66Q00mBHJeHv5NkNvdNzlDzN08j0PLn5fll9R4mKvaWuf0Tc3YbJ
+I6M0Li5Jm/wJlX6bd/EMfa1cUmYq/9Gjbce2nJUBRNBsNjv2HB5dhSSLPGpdKoufW3/cbhx3dAa
B/cjEPcsGu7QW+w7Gb8LHXH4D9xqJbKuvyJay63e0jGXTdtYsC/NclKR4Ll9I557rxndl3Qs6kNm
0+Uqh28x5XhLZ4dfLJpJJQkzd/lzS4fDankyGoHJg290l7+2gXiZVQCcZu3co+a9GxO+AdSNiRjm
9Ujh46azo4mL6Hg1B4MvhxG90duxySGPbuQ8d1vJqudFkaT/Qxi9wkWKtzX9EEUq2mJMbnxwiC3T
On9OkOh3pPQ5ALufOg/7g0B/hWgLs08rkgOZKjWEGKmlzSu8zOwc1drbAMcBNG/AzKDl+6xt6t3g
1RN7P9xHM1IdDoVhcRE4YJV4GV5Q1en7nBPzkgBf6RwN4YIByR3zL7O25Npxyl+Tcj1vWEACaJT9
uJjqzMW/EpUnnGwhq9up8LqU8mQ1Nx5TmOKbK6AZxDqvl5jFAuv8eE9D5MPAH7BNGtXZqrVxGdh5
CJVrUZBUUK5blcoxJzIPgJvZRAPVXRvVsBuDNtz3I+9j/ti0UZtYnoIkfLUIZK+oyWhsBH7WlP4s
qfCihOfS8Id5ozr0olEvCdKfjYBWkywi7ugn9q87iwdoErCZSd6xuOpOpqLTTeMOJxcN5yzLGnZi
53MXf04T96vpnYsw5FZpyHx2cFe6hAoi3J9ih9hC0HgzLA5bLOQDLyMhWFnDwYFm3Zy4GjoiBOrG
zhFhIVN6YKwb+hbht7BsZ0+GeJhTHdp9zZU3aEerv7ZgmCmXYOPCgTbY8ADrq7HUZX5G2o9VHnXt
n076j60oQ0PGTxC1Dyd/KDGuLsu8NuRmE/uah3tg4y5peCX9s5JL2lWXfEkLMC9hhggqoPzWk9QO
Hca+qoooHzpUYeFLh+A45cdFsVMBgJMS/JpQu8dwPEjd3AngqshIu4nOuNw9Zl38SWHgl0ITgJnz
8KY+5wx6aOdrEqzq0K8r7a2JPyYCLzm/PZZkzXxsFVC9/H5pEjim9Z0R2h6aNypaVqzKsa1+Lg69
wLrUGnGElWieoBo+W928rnn61fyg15bXy49WNveIwMlMnzmu7gznKX8tJ4EqTf/psgiSjFSS9XIf
PQEv8y2DTsQhOtmD7pXtQZvvJaudgRY2Axi7oR4trXw2NHIZpus+TWGJxEPMRbuYk+u19YfLvlGl
RCbBAuia21lxD7hzVlJOl0TpV7F2anNlh9lAMPuUW4BQk2q+S2STkXEiL4hRMU64GsGEA5oBaKQd
GewnUkBryswYXuZNE5yjjnzBfA1EtaNKCcDQXkTf0Ujcg58Mn7/CvWKkeFXloZIJBT43Na2w6eH/
IkTRWD/gLvR+RA6nrWbsuMHg1sFTN/6m7dLby4VrNuiS+EdnJs52LkkN0jdvMQsr/yKd0g7XYNH8
kqx5gie1MlcxY2d2llmOIFeebWebWm/tlsUmo81tju79oKCVvSjs8QoN2SV5DSxlvdAL3bnzMl51
Qb58YbQ9S7+NIwKWZdc6YF0u5aVt0gtFEHGOE9t2du2SyR6Xqlp76Yfj4yX1HRg2rdPJ/NpjmeG9
vEkMcNoZdkFKlseKHDyrsyl6ivGNJiF/C0w7WmR53YgLvd/E2l5a0drRL6H5pJVPLGdoW3hSw7tj
PMnB4qql7iP3UIOMcuMPQaW8GhPv1CGb6WsVhPWAu0aqFDJDSWmGX4s+d5vcUnNbTGmt5L8K9zNK
N4LPs7IHP4Y1bzbp2p3JKiMxT0pASqO6y3R6WNUFLsJBh2shIntX0FmQgJNWseIopCYqQ6w759yX
/ZujEKwaj7pytKPErwEJj907by+KQmDwW08pSVCAX5HDNjtcKQm9Jap+UMWZL2NC1ielTrCGj5bn
yS7O36fiQgfKnvtOad/iHno2JjU3/IQxva+Bd1XBV5+4a26b0rrqDQhIoYa+Zr9QarfuZO2z1dvX
IjJWMU8txuU2ezcb+WIYvBts3S+nq9AGGrGhtIjoWlQ9+1tItzqLB8Pv1XOIn7AZmHPnbY8WGji7
WMpnYT+PTD46IHaXdjIddmaf7BRluTSwSR2Mfd8dpqp4bmmdAoS2ygxuowV98nbsjU316BTjOQi0
bTx/j7V5EdzgR9+FBjLNml+MR5u/qq69BpwSRoTzvyOjVNjkyaxdiiQxVspmHI+5Sl8T7kqQwlL5
IeqATstcE7fBhpYarFL1jgDYpkCCCOIdybhtgn23sci0kwKjnzinQih/GtGXA0S/qLwW+cfgOFsr
rPYK34E6RE4dku8y5mjXQtsDcH6qi/w47lFgweBcQ/GonZn6wX5rtySW2HESEq7Ul2qc9kqDC8s0
T2LfWA3k9/lg28qRggkWPco64w6fU/o31+WDY8FX6vYBiWalwozLW5pmp+xVjeh8tJpbxYtZd2ps
HKTp09cJRWGkaFgrN3VYrc27aT/jeFtXhOaIwi/53fQdGOUxi2goTn0b1g6bim2Q4mOjL7cqxc1W
T5pbbUmSrlUN8T+2jc/c4aM3rk2knG3ORly/fqGQ1leniST/glRsvASGTQ2Kk4aP2DRfRjPmYe2Y
JtGEIHyvrFz/HRGf7Z5fcfsqKMQ0wxqSsfI7OYo3Yu4tC+cW2/PNWcJ1eekpzkeCrdJtPLP8Ha3n
dn5vEv0A/oD598UK/jJ8ApiOOO3xT2LzrBKCzXUM0LEvbzI2UHv/amn6IkS04JYAGf+nSgzPmcp9
1dFO1UeNb+GN4NwUOJRXOehVUjZnioJI9DWsslq/NVlnkx5TRx8uwZUWophgE4qEfHem/DrTZjnw
6GENm/EY0CQnzNBTpb23XGujG/c436lEc2glX2XzReHC1DFzSD2Dq0Y7kbp51YzplorC14qPxKUH
nlHZjCtm33+j+zZl6jFUqWI1/jqUo6K6lvoA6QjE+Li3xkM4cGUzMHSmEx8V1laddlcu7uo5wEJK
CIkEuheDXMUPnjXRSTHMDy1yL1SgAZ4Kb9HyJgOGGut3bLcJXvXLTNgD56E5MrcspjkK2BxCikhT
e7M4q38NI3ZMV9PAmBHmdMp0dNS/OBkxwowYEyRws9mVEZ8CJRtKiUeA2K8r6gPc+bW0xxNZVd5E
xtptL4pzA04ESgiaGjUM72W8g893SEt3C1j3pJZYbbmNVcERCxc/fXQLpifMXBywHK76tTLzI97k
RzlwV3zS5/JRKccuwWXWYvOAgK3eY1xfI+Fv2Xy7Uf9sCABEAwky4mKt+9dDPqmCVRlN37I0eSIC
vO64i4hoxnBvFCEecf3Ce7RJ3gL3u7e/o+5iu8+5GLx5YtFTaIecbizqpZDXrHqjKe9zHb3FqDbN
jKdcnTd6PRL4KX3ojhuZtz6m81o7DAUF8FjH3AfVyeHC3/QtPn+qo93gZEB1vpa0tBSgwQtYTKQW
SiEPzfQAt5iv2qHY0Im5nfgZNRs2QzzwM9DKZl7ADvAtgwzRLNFfbqQyOceAbaxSHHQfxxZRNSBo
WOE5PESNizl+lYhVcfCU92J1mwnCZDGrm+q5y5xzUtWbBqTIED5UcXSi3g+Tdzc26DwS+4VVVunt
3o77M9+GlT6RymVkM1hi8OWc2atRf7wTDh3NcGyx7+QtB0sY+ID1mbz8ub2RokRQZia0qJFJb2lA
xzGjSqG6P2mvUwGAJ4a6dnKM/qy+aRg8smH6qaO/LGXJoh+4Vnpdc6TBbNW30s/KYzHI44ghXYzP
bfxPVfs1X7cVm2xu6yTOgDiPi+kKU0sonkbaTUtsFCqbnLgFzmR92MQmIhcNgGN1QmHsKFWpp2sa
NjsC+vwkxOfRJKYpud3nLNrH9DCGU4lMxh2INnE6vdeYIw95hs6ZXqHOgpfBwAXzPeHrVkbljVKg
u0W8zuBKmufBJQRF/NN1M1YS1T5S/OsTA0EG4W4OxYvjKHXYRf4rOfp4LbWTCQnKRxtiZm33kj/e
a8qagGPlxn7IXdlFAehhhcZmc8CrBoCdVuitxbK1pZqR7jmzxLVuH3W8yHlElK9YO/11oDWAyh7D
5Q+7BJl8iZV2rJFVjM5rkH8MDVHHOE9ETmuqzxN+4HY4ukNKN0kDg4AGWtCrSxgtQoV0fp3FeNCj
zBUDCnS9NXL8ZMsURZ3z+NZGWFEpV1Sk8HsU3oT1suLGOyJQFRaTgG9prwiv6XrGxY+ZZ7mZftLG
hfDa7qT4CrWW7wblVla+s+udsOCiALPHS7HVM2Xd1W8gCvQ+Y4Qif8PHMFbnAd+brWKjGfCtwrgj
xzUm13j6sokr12RNFtGXSmKiiJw3nOoyyJm+U27th8KYfQcGjXkeqOENp8PQAV3L1o79bo5g5a1h
U4aArK+dBepGQwkmEkaIBMr8pn9N4KvEkqcflgcjRg0XwDqLbOKj4xXsQH+qOTkPDpN01QW7yngt
WqA/3U6A3uqK58r8rGC1ZPzd1PiSKUhMYcN+hNqq/GzNENNNLySnxtWpz36M+HUGxmPrAxWKAUAB
vgRt/6G7t3Ax5IaJx1WGYWabYW9PaIkX9imJ96l6qcvKY6Ezq9NuxLHdIykCuaSEWNnnVJUz39kz
hRAPaS5VyrtwzHjbHGvlUyMvYHD6V4fOYhJPfpqcKo+E6Hb3L3OfW65RfX6vhmmbaV8RpZbN9wCy
bEgZhDTdM5DVHKnv1PHdcud118GHi491dGDd68dtuU/1kK1rsUoU5TQFwmuJtwhBT2W1aTl7Oiwh
lvPohnrFiw4fOPQMWZBcmM01unhkgsSn9Ke0jtn8TyMvoRtgGrQvG6abwQlMnwgJswEwai0kRIfg
pSulX9iVJ7Xus2QWXeRexfAXGCVgHDDYXk8fR2H/FBzjeuesFYEMoE7bOS3OUO+XXz7WyvQR2yaF
T/VesjajwyZi7gotaOUdUbQBswRtR+UZLlAwe4SifaFVrCnmtTNsYnZADkUcIQYa7HI5DK48+aVf
m+BBcewADtXPI5OMjoFlBAKjxZ+KGa3JZulO5SMMTYyocnqiTGUbqA0ZO3eRVHhn1G9Q07m5txup
jcdWVmeqNNe5y/Ymv07O9GLDs4Cjs9Jn9uRhskNg7F0MwNWB9jbaxRSK/T6I/TGnPaL0TK0FhZXx
a8ezRI/EJituFeHT6tkYvyXewBaviR5Pm1ohB8l2pgmPS+G80v1VlTdh41kh8pyW+Ewu4Dbm/BIT
zyJEQoukp03vs6Tud2MCRnoP+h+blkhS7pZZbGX4UpbGI3ufmyuhGrQDsaK06yXlTp2q6lNVybVW
d8i982Ew3jDCe03K/r937uH8tcSIutIBUN6eoPkCbSHyrnXYwFhFqnziELmq/HmOKqDlEOqdqfkY
1fk1oxXQoveLerL1UNDniRgEfwph+2Mue8hBHHK8aiuh7JzB9MrxG0bSxUheJ0qHxGbSKHgSdFxo
pRdQq+PWbzqO0d7KPgaEOTuip1CXJ4dsTyeJJ5rakSn94NT46CpL9UU3bER2cezkEKq2D0pu35kn
pTvSsfgqmflpzOHl8tZwJejHhlga9li8jzWgpJYw4GgX6NzKs8nVO1EOmIe9Amcst8pNkScvBps4
Is5cBmEujMO6E8O2KJ6S9NmpSq91keroG1jisinx8JE83KpxnqNiKcAD7abmRw3ZW3PTXWdRpBIx
QEa7wXbOMK5OpnWbO27AJfIllz+1CfwoBDPmPFtu4NFbndVvfWK9TM340+cw8C6FZqx1/PetBZxc
eAisgPiwER7n3EamJskkXuy48lJMykc4idc+qnxRPwmVIhjrKOsB8Bzr7eBRLmndiKpj/SWgFQpf
c8S3koEOMVj+pXZ7bdNiG83RlrzxW8B/3Wyt20Cc3GYPpvbdftL0jaQ7pKp/2zbBhNYeG+4+c0MD
tQU1Mj7ZBb53g3XycvxfE94ntTmu0fgppT4RKdibJlY1nOnCQMsm64bQjbi55/cwT74Ejy8cCdw7
3oXaBy/CnfzhJLDae9ifoELF8jq6z7HxiPyl40WTv7yJleiaxq92Y2wax5/rtyS7OcnTBO62e8pL
ccS6ONwrbE9Qg1y/fdGMfSrPsKFSZQsVoyXmWeMdctA/rK86m3/SXPNHhckuMvxW6GutayEqEnaP
rHgz9WjhRb5VIF6tpn+5ZhysuN4RtfOnPnlLamwuzE5s7pB07dvgPHUIHLn1mPP+qAw51kZ/4Hzv
5uRcLD6CarrHGAjqNvlyJ7Ey69Lv2MkYudjgK/MkQfpKu8zC8pbFRzkvFSqQ3dnE17Lapwwb7A0P
KguHmjesoM4zHzN+N4+CByOkIAZWOCg7tpMsRRuqe+p2Y40QN8dsrwcfyvxn0eYOcYw3Y7VuRfSe
k76lOW6Dt/nLplOc2SrFSBQ3mM7Q5AZiTPnYI+rBdFG+QvuhuMXdEDcDMyawcGIGK1hnl9oSqLlv
TotykGFenn1LF3e7V8DWTVvT/hbarket72BStcE/dXpnml/iUG86Xt9Q+1RL8lmA/QZ55iwwWCZX
Mze39NIl14KLgOCMsnnwKI6nD5T8A3Ch2OYaWw2fVfplxQYI9n6rkauRLsWRGbDX705EXIKX9tMP
adB0gSEwzemZrG+x8wKJY00WDAAleXqTwDsti7tBHONPOyivccnAAmki6y5l/l2aH8Xg0tQQ/VNq
XpZ58OSGJN6Gb1M5uL25icRrZKvnrgy2Hc+2Iv4N7gU31hvTN/aSdt0q8a8NJceR9S5hSaskSJoj
22+6lFuDDo+IcULZqrzQ2acufZWvhf0S5n+FEa2b4Jojh6X6dE2ISAEoYfsJ6p7SqChvuZvfS2uC
vkDqqd03I6ANcDTEIz01I6Bq/DgQlh1IxlYQPZfmdHAMd+/q9k7tT458mZIQ6QAthdlucN+s/M8s
+AwOTuz4CRpwm/lBQVyRtyvc3s7IWGiSodRxdzBr41bxjIiyLF/nBOCI5NfCdW4g+GP155J8eWXD
Icus3ZCBeSabXVnJDh4Obs1xbxt0H2Ugk5To0ZZrJxueZKf8CNDXtd2DoZtRM7ttV2WHmUSppqL2
sWjt8sYLMVp2tq8U2bNskn92NCNcYCuYoL7M/zK5jeqPxB65V8ur2pKIr/6JpiVmixFzSUgbtGLE
DaPUq+mw5U4x3QYrKicoCazPuhu8TeKm2AYlKeWRf/BYpRkrGX6Kt35+Xi4MrOQ/OlD4Ip12tnB7
ni+J6AU6K+JW/8cYtctF9ZK7up/Uq+De90h5gVHtTYJfM7lHGiaarsWJBFhZ3w1V+5IWqFWYD5L+
LUvVbVoq/yDMEipyHyVA3Z76b0czrjEu23LYlUsUYSkxQyTAV11vu1F66pSfEN6PmqncEwEfkpBG
SMSWfNuqQxMoK23bANBth0tp9/shuuq/5PD9QYUByMqDj8UqLyoh4ExoDz3sjzgCTnXf/EFeIk5L
9N3aVsDKo3b2K5N4jhMdSwu1Jya8UJ0jSrE4zkIFIyPRmnFcanAHa6/3gJ9TWg6WshhBoTg9mES9
VJuTBkz0Ju4JZrdsY/NZgdWE4Nh0D2fsf/Sg25ADb/YDuKsquc+0yLgZEKSovtm81iYdSX74DoyW
3aZ2HBAI2S3c3RS8+kRW0GlWLsaPPu/v+EW8RuRblVFC1yHQmGDBEakVoQGkHQ4JLy36SnGFYyEn
mADH7IuFwCYPbFha2p7IKhdk7KXBbYAf0ZPa7LTmZNv4slRt31OdqKcfzkCJyQK8dhoM24oYvWwq
dxXwDbRPDw+vZ2WlZ6bWTfa9b4vxScG5ETxB8VrRjYIpbJQPIpIfjRMy9wIqH140klVzgT+rH7w4
/I16phMe/lJTKb8VXm0cc/aKhWKcNNF9jrmCAeWFvPMqBqMWrmqOgJ4GELbM4BLYzs3Tv3H+7RVl
z8S0IXHuz0A6ImEAXpAFdX6L7t0dCtHuW0YyJToylgxN+0qoixDa0trZ72f7z8G+VJTjtplm0GwB
MQGCGrQAAvfyMttez1K8YvLbkLzZjAWOdmhUT5qUm4LemXQ7cDUJyu6TJoxdlFAW0rFqpSG0HXYJ
9Jqh+HA63k0NYnQYKjtZKFClfAzNXs4kwKJk4OEoIJMp9XZqb10XndMJ4jmfu2Gw910QvqgtWC0C
y8aAlHsVeYSAGhxlWcKFuIsR0cv0iQAPe+fBT5uLacxHE9cZzosjH8hFC3i4p02aKgDq+ys8phY8
cTDYRwG3yRThTnPxd7U4WJHo0UNWIXBHo6t8gywDZe+UBFqHShTXgBhN8+3wQPY4A5dVEUo7tqDy
vShflUFcs255uSMrxAMIMZqA8W/RPXAvuJsHKUozN8OCyG15q5uQfagk6TbvFRjfRVo94Lus27JA
QPgwjI94ZhC1uYrQiTbwSM0xVSZHlgyvNsNvI220ufNiAc56+Vx1xaExgx9h8C0ux2oXG/KupPrH
AnPCcWxtWzSYXCXFO3UHcALbulcuwDlXExREmc47NSYwy6y0gmrktQm5SeiRUnALR7+ohW9XM7JG
PVxih3DhqO+VEDHHifyUW2TiF53DJE7AYAh+46D3cy5lWRq+UOuyru0Z90u1eardggI1mgW7GZLb
b7pkjltJR6v+HiR7yX5rMt6gyVcIKSMORregy3bahjDuh/p3op9RcDsgksz7M5iI2JHsbMSzMmq7
qdLR8+NbFVIwDIaWXHxMIKUM9nXY0xDADRwfXZefNalTZpXsjTTfNEtQNKTG93OGUqFK0r38by5x
5n1X7kMkyo7oN1itiM3+ZVbvYXUX49dQIAoZXuJy7zASMCBMyRqGL7299fCr7RwhhTcDo2w38iUp
vspI55ZvPqJ8OEaKuWJ8PJex4g16tZ0ckg4s1XUzOU2y/Y7V4UPL4fwMhA+UkgWMRYCh3GhMgra7
VZTzSDmDKTGKcJhVc3cbe2YXi1PfNkyUHo1kGow16mWx8rn/BhpoIKV7JdVEOCT6c8Ph10+Se8L4
OQccC+13mdPw1RbpmQU1LPALB6ppPlQlB3ijifU8dnhUZPC+ULsjvpr5BXMoT0MoCXJOT/1cP+oy
OpsjkeqJgEirHhc7o1OtBkoApfoj0Wub6jDP2Vc7Qk2r4Jet02rRuxveND7pwHWp5SeZCqDys2m8
Ie4+WWYfH1NiEduZpMJgjerr4Bq/YapiO48+qGou3xxgnOVsvxaEeNYV9OAd4G7UW7p1jcSatkEz
oY0W7WoxUoV3U3EJ3goGX77EzAjAQ5TqQeqLv1NEjmtYF9hBpd6Zn/1gqGsTMvFZ45edz22zySwi
/Sm7YlSF7KNwIJKVyZMr6TWmUIY1PcfcXIEkKWbUu5G11BajBvS74Rak0BwD3eaK1f06YPYYGh33
HsRYk1wXEys4F7/OjW8qtKJD0sOLdnqqlGGv/fEatnYmKQAUUG4+hkbT6qKtUqWMvtOE2zSr3uAw
rdIWHdCcVE9gRXATfWUxTs4RuUFtPnTBq3LSIuQ/49cVF1o/WVi/h9ltLMcjk4+32C9EWu2tYPIy
YjE1u9N8mdDx8PAvxAlprNXk6vC+dMOdsEGHhP+dq/NYjhxYm+sTIaLggS3bO3bTmw2CwxnCAwVb
AJ5ep3glXenfMDgcR7Ypk19mHkGZB2WyvyTi7NBFb/00bb1EHgTnWekdNGkkQfljks803j6ZwOGi
UUWnMlbFswMJa6D8/rVMuSyWr7PDZkN6DiZQL9dOxryq97/HniXMmxz1VsAy2jDYIkQFmpdmVWwt
yU1ZkrshbRqTXhFqan2GYg+pzN6Raa0YaNJzZiS6yRcn4l2tGHIBIFqPGdBdOpmJNtqlB36XW/DU
IT/iQbU5XjJT94p2G9tPDZbkxtSAXbTxCeejhSvJvCUia49mM/3JEKT2qm7R06aRFIWTG88mwIOa
DOKSSuLJJgUillvZG9e7dibeBRpPniecL3N8nzK6talq6sfvBc2N+kzm/bidKWYz2f9C9LVomen2
xI88XfTBCrFw5cDmm8eVJxE0RqaCiuojDkI+64JNT27tCJr62clILSPGMh1fm+MPrWjcc3H0OYTW
+z2t7XVL0eny2KF1hfGfBp9DwLOVuV8UfCDykPis8UeINY2AeRJwKvjr24x6Pc6GsW4152+T7tJm
9pomv9KY9l1K0cdnWdFLVlMh6n4Dl2A5wZcTvpgZDnvvbnJ9xnekpmM2ftCQzt5ihc88yvm3SJ8U
KO6KatmaNpdvkn2FQidjzmcgmAfOe+V+ZQ6zpx6G/KaVz6V8CxCNRtEdtI91qY+wRhnfPdQJpEOD
WU8AcYooo4vbJR25SEa0ae5tix9HdOfUP7NuS4Z2JZ2EufhUYkZpfKsRbe2cdDgFekb07ImWic07
BZ8kvCwKzVANwE5MQNYrhwIfHrWO6XlanSz5wxXC4HBANw5xW0wH5l3rXX22C9vPD23CRH+hVZJK
UkLP2HBmImuuUqviCcVp5g7cn0V6QsJwo6uHVi/yeZv00W5ydoqbvu9+juaj9EHAZO5dAoGM0Xa9
bBJSe00EhSIj/BNtOMSvwkDuyg7OJrujg/Sc/EUWXZX9Gb8DCz7xfpjp6d8kqxHp6IgkCpB/lhIX
QH2Nmns9QDIYcGA/bpqvuiR4wPSCqC69C5DqOipYRuZe2BHSht7KeGUN5wjllA57w3+nhoQT9rvk
oZlc/gzPSo35uW62w5iuA0y22onpz5wi3hZEade8l112qm0JtTbFto2CKN+z7tCU+aqPjhlBD0Qo
SMrx+M+KbvIWMbcd2eyUdZkE50hGSPNENPzQuSdFUqDnji6XR6PHu50Ua6OlWObZwizis95XOT65
4rnMRprfaV+QT7PaOO330mCjt25N8rdJjx0mJ3xGubrM4b9oRFuN5V1JwQxmjYAd1lYuhQli6+Ky
haKAebLCaPwv7OiT0R433sQtN3PD7bde+OMVrC4LIic1jK73D3gp0vmmp3xm5ArfVMfMocLeeRHT
jrKy1ZB0RzJ7SXRKs5cKvpLLNTS3tqn8wQkKyYhr0752MNbAY8chSJYzKiiHYek2jzWSWxLtKLFm
ZmscJpaSQTwYzcY3cNOYV6pO7zrClhjT2ncz9k6q+I45zQ6Up0X166TAcG6DeSfSbqNfOgtT9owr
kGhokpFflEXW7daetBx3hKGsmR93+PtmSsWs9zb/YaOFgDxuY1ZLyLRcT3g1ZN1d2XC0M6n1Ptj5
8+L9A/cSF58uhs/mL0S5dU0ZRP/tlc7aiF5siZHEbVqx90fKjv0FeBJyQZdO8hbUj/4sur1JSwYH
0/F7VpJ+Gsv0DubsFgc/SM11zay28SsuW9yEKJMtEqIxmbFutXvO6OsHuBY7RJZ/tnA+vAW0pTun
A2MJN3oK3avikuSbqfNqAO+SCq3doqx0pRqifG4ZvHYjNynaT97bgTFlWtcMBAaBVMPUvA5QkP1y
N03BPaNt92XoP60q8yEQW+VaTUhTFA03XhU/OsV3GI0FAzSWKsPpSSp5FvVc1fhTUkTgFeye2MN4
Bh9qGovt1HvqojbYJYO3hQf5YTJY/VNSu0hNBUWujLO4WNKWQYwZY0MizE1iqXhL6cSgcM1c6Qu+
zsOL4G3v8I3QHsUk5MFMeTNgn6AkZWBcgXBrMZEOiESJP1Mu9lVFgvg8hDN2TwZMwU+Q7Xxxm+v8
eSZE5FUL1VM/9BXwXdS7Rf30/r5Vz41xDoq/jpE9pDy8eKKpoWpec4XV1SP4NGwGaCwpVhrljWt/
6OFJPXYYSWJiSklBoDa/VNNrODr3YfhJnSiVtb+DRb052oVCRwZLkahz6/DTJOUxn7Cf4ONWt1qM
dN1wke1T8VHQ07WUzM/7ljvzEoUr14XDHhOktfMO/1vnrTyPFg8jMP8it+4cd8jPdHlmMMxvTdod
EoMjT+ln7I8e5HpqRdxTMVEry87/1pNSLhp1dWm2pZeUJyfuvH2WG9R36btvJIAS5vfpyHqHj4jN
zyQJCiDkqeg5evlgxmuDLLgl5XQIG94gfcl9xWpc/AuATlQm/BvwnjOp4js5szjzXjDvLLTGbUM5
dgGxDtpU/BrIsb5YA514gKbp0VyKc2APSBeMxh8j554B1mNa9D65uE6tbe3YWko8pbWiJNoARNWW
aOVlQ245TT18hUcQ0tNaqcRaadtxN83yUizYz7FH75Mm/xNaGBQ4EJs7znQHCmgWnqn1UBvPVN0k
QX5t45KeH25lBPmhUE3lJ13+IFeyP3R9TcivOc0H1DV3ecM4Oy/+IeFoPw62TN62DFT4hng0CPmY
lI67itfQjR+O8G9I6ZTZp/Tksb+3LeYZb8DAl4J1KBl70gdCxLq0Z5cTo7mjhpDRTIUgkSZ7GVJ7
lzZJsApbv1otnRGuqC9D5Bg9JCfkZJ38MnqpbyecFGMxdVtu1B00pQQHRlI8EcTY45fgHIHxc6G4
fFWXOqBt1h+0whxIBh5jh50vTsbbPHn22ffg7ii5MeIs3A9ViY+e7p8UZaPy8UgvMZNp9j4zxe4w
0fwqxyg9/f7aaYSDHJE/zVPOdFB/yAuDGPPvp79f/P1QuP58zCzVM5bUn/5+sW9oQ+js8Ro2YXjk
8qEo9tKfzthtKqp0iTB6ddauuLBzkqmZaXYwaI6D/jD50fKfD79f++8vf3/3f3zt93f7Xv2/f01W
S3IM2mNt8xJceTz8oNcjzCxml2Vrw0DX8O3+Rp8HaYWUAx+Vi3Z9Mhqh4/z6U0HjL0+TaHti8dFq
WGJJIyO8gv/8hsnyKkgrBMV8NKQiG+eKYT7+58NIW2CmCDjHFjGdFjjC8fcz+X8/+88vU1cebBx5
RjaWpyT/Px9s28xXVhAb3C0dKFxYrhBm3RMTtWWHNTqiSYBCFoN4of5AyTS5TP3hf3wtgm97MMoR
LT3z2Wp7//T7Gfd4ZCgorysPPcPhXgOxo7KtLUeEetdmw4eKbOLzVUJ5xlBQCSbrqNrWlsz2CKC3
ZHCdUzDlKYVJduoye1XOiY7D/+/X4NiXU/L23z/w+7d+/+hQ8S6JTApVFjEZZzTc//1hoBH19I/u
ZTp3RHb6/aBCm5vQf39t8xgwHx0QDhzyC7spEl+91Von162I1QR+g6G1AO46Bm+y7/EzcC+xnAdA
g+Z9lKB/GFl7P4JpXMyse3DsPj0ytv20yAXhEsOhjrEl2KmeC4gLl/sSK0KrgxUel97EoUxGZ0Np
zMJlKEvOXmZ9YdBxt50jaEOyIZenKJin3w8EPKl0Gal7MQbZnKaU/mLo8yygQxX2G4Nap9Ym5d/9
oZqwxx2NWQavRBfVxkbG8UscOQ1DuHw8+Qy4EKw4x1eBukQtZLUEhREcGBk/IcdTO2CMaaB+L6Mn
9qW/HMpKYSvopvrg+ZzRQoym0ptJItO0wty729aVvXM9iHKFaNoNNCef0TE0tsipD6l69pLAeI3x
e9MMT4XmQp+rZXFjw2seHfwwxehLT9jIfHljL+HWNKZ1beOwdqqUu5nN3ao3rGuck+4TQqi7JTGS
o8WtlxJdhgvB3G/7RuhZRvpYhchm3dIX55paDnC93a2+LD7F2AOdkZvURaVPTTyNAbH+tmm7a0JB
o/6v3Y4G9CUS7qmSZBFUujyDHoKKGTGZcvvx2TOIs2BN+f2DFIGnG5PL5qGC4nBn1723cwu01jFE
0ZkJJYG4sjdjkzYM+ep+OzkRZhd4lyuJ1vSgMG5xmi8/WjD2G3Mom21ScgTNbMPbl14lbpXB4dSH
0bIj/7PcQr+PSdnS8DD3y4cIF/XgkYT08bTlVjfvLbxpyZL91EWMrRq46q2W4jIu0n7jubA20Db9
VbIwmnRMGe840g5ry+uxjBX5c15PHVZO7TWN4p9KzO7JwioclQfEIfT/HJQYZUk0FcXTK2C6fNsV
4/yZko/xZdXe4p5ikqAMHk0UIpkaPrOEwX/sLYq7LYQjyYOdTJb34ISN9+DjvOVuaJfb/36tybQq
bbk4qWgAvA6dwAgp+huddDTW2nm9y5BGbr8fuhJYcs5/adkCIKrrJ1dvsc6RpVOjNTdWylu5zpqx
2JUybM9Taudbs2+RtZ0+PpWmEZ+QyMtdbXcTw3gUG5+NsE/OhfTiMydsYV/G3HMYTKehvqUiqVlz
vHMhWVxwzshLE3OKAOseUoLVoqpw0N52/WRB4C3r+6YPKhJQbkszH5Ja1zb1JYoa3Lz+gCGGJmW2
6gGBaRimMwf+9GBnxaXXr8Z8wfu8jJg/TJo86FKDdrPyhviPnaObxeFgnohNEkSdLOazlXEZe7M7
GwTDadsS56F3+GDR1E6xDtJMcPHYUk6Fmfq3xGRqGmH223dY1EMChQ9QAgRFRya5XP1vNaUVrF3H
ufUNMGEqNdsHy+h9mhtJJxlirQZHHOBMTe8UmtlMUn3eLi9uF2BK1VgHhwOgZuXdfBqoHnM/eqNW
y2cyxbiH/0MENJK7RmKc0iYjKjQEFkrqElMMn5rYihnzNtn9NCQCrshj1xboRGUY3MckX08CQtsp
n+aFvrs62sxCjJShNOP9ZMYPXkyem6fagcKWRPd2TjOgxYlwHZiQlyiL9/fwKVZEFL2H2A5fZT+H
7H1c66zRs146RbWmExzEyNqMF10dmJE82gNB01B4lzrsrf2kFM1aTVbgL5qfR6z458JF/AAFsUmW
cvmSgXxWFiHwKBPNyUjL7DlsCdggmfC05y+clcpNxCniYIFiXZs2TpTGKC+SAeoNPFfnx89BmIIr
xEBLJLV0d0ODe+53kYpcRPNSZlgZEvomm87Z94HiCoztbyBLSNbQb2d1aqjHOw2Tr066l/EATHgT
mTiH3JYgoTPXCdSxjhdXkOQLcjAzMFruHCriHlIzS//z+vJJ8RjUmB1RHnFgqim59Ma5c+Oav5Li
AwQXJuGiZoJWc2yb1fgkImbAomfo7zX+tdGAvt8XVJgjhwlIGGs3jdM9x/OD0thPti9a6KTvvad4
6bVxSu47Fq5ra5oGldc1zmEFHIdq1fjqPcW1aVxjFqstncjVypSw3H6/FnC22FsW0QdASpRae2yf
o237973+kLjARZN0Ef95R8+jcwmonj/0Ayb6qb7/fcMtijFmVvLPBmNPEMTozpK6LoItIYV9DIZT
bmWg6U1VmnsKxpjk5Sl5IDG+RlluXbnAWFcKCjgNVCWSRUMbW+Gk933Up/hL0+w/n3W9i5I7YIZE
9t/EtAEFKEp+sA6N/A3+iIlTzLLXgetZh5yqgDhprdXUC1KAIyH1aaKucYjri0oxswWoaLlNJQjp
mVRPWPL7qR8bQI/Bzs6o34tYY279HPzQ0ZXtvKCITlRZjALM4yznf2Fixmuzs7dRJHzoHNCV06VA
+PEpz4EuvG3wIu8Zgd1sxpy4CAXp9qjERR1HDEAVEfupJixFp/WpcRFXbG94hzM++lXyIyxaBAuZ
2i9jGbChoOjO5OBcKjf35LWzI2xKrDa5S1iLrZ+eR3mIsOfufGfczqW6TpazDqvugHmXg87s3ohE
PTYDJUDQeJRpmVtLcOuTffi4pPFzQafDBGE7RziPwFiX4ZNreliRWmhONfiEFJ/mYLd4GsskOnr0
xCUzGbTKSQWrynJd2nY75naOWCYp+Rrdh7KW+yWouPnh3VLOvnKrhiPsXG9LRlgwmLlgTMZbOfUX
7p/DRWgzSRMQ1DE483uKVmwead/WZhGAm1NgrdOMjrMsCK6O5E4ugrQ/qnEmQHedbYDsdkOnFoXJ
GzZTxGCKTXpy6JQLePj8VtIvrpSAc8zIv6mfiWkAB+uWDxWjsvKV0gtEuAK4XfzoBZXAG9zBsWrj
LwAi9go8DP9MFZ1Cyp32BtVOclj+gBw6CIEiKYylOQ+2ejNj3GfSXC5moz4Dn9tW3/UsRg7+9WDA
dyukvMt6pzk0gtGgg+U2nwi/ZS5Adhr2GDEpY1X6/kXwrtmYqWcdqXv19UQJsSE/h2HwZNDtHU7L
PytFekdrwOyVDPEqM+gPhbgzezSVYFZoqc3qgLPO9kkQPuhYIx/sWt13TtedY8e8pwq6fVXFiHWj
5Eef5UMYLP4d6517jXvkvKWqUeFxjh0LjKbs1nSQMgsDu0U5gJda245WAHTG5EAp2bBlzKHdtB7Y
DDf8SGg5vJvz9hy6SXNP2R5Hb3zQlTkguEQGJsv2oQVF/KEpD1bQPxWJdZUtBY5F2R0NQn8ksa1l
LUKXb1dlV45r7Z50uUFbuTpWpqD5BILmUbnL81So6skny3jm1PY62MnD7/Hv99AXmX1+NALrT2BL
7CfK4wBbVzsGEBMuIXs36KCB8KNiN5tzilsAT7qbDjhSa7a9IGOAVdaXCdsgY6p+lcGMt7xx2DJu
paoXEF7fvHoJxQMRlVgVF9TNND5EWTfegtDepBaV8EMxzTw/IaEabqGjANGFdeJLJBH9KmL6g0WA
3L8X9vTdwTNWSaPFatJpkoIhxfeNr3bgBE/EJnBce9/N3+YMjnpoy0ce8AFdn2mVE6pg0/HEtg4Y
3YYY4c7p/D9+7bgnMf0FeIkFaz72tgUbJvU/wB1Z67yW7kUMLnH0+TRk6qOHC7MWTYbBbLZ2INR5
vC2HYKxq/xl0MdDdawC/6jA9Jg+LqwkBOFHJizTjukC0ooZnfAI/C8l4QFrOhhtBYerZzPI9ma0f
0/FtSgClvS4txK1SYLzPsISDXVs3C7O5AXdxwIq7DqHPM1oGHk0LiM2Iubezt45LxKbPmgbWRn/3
N5xvVVd8wzKG10eeqzJ5Uo2SblwQvu2mpX6VtHprrLCQU/jcivUSSNBZiIkJfUTe1FQAG/NPy5+L
rZN9hAxVd2qgE98ZmktY0tiPQIwHYeDy3xnPMqczv8+K98EdXpOaxuMZtdZxradugdrhdRvUUlFT
Qy9a659ZquLcE/YOLbZBiL88USTc7lxZ7NzGHk4zxQmDSTWIA6otL9pN37hbd8zSjY07pferh2Wo
PhKXITqMPR1rYnAdoMmTo2QBpH0D4k16nPvs0eJY2tY/sW9Qv5s19NKZ1AyE8T87L9/TmSKKICEc
hYq/TwYn3siQVp45iH8cZU2rMScG7xjmv9pLkJnV9GX6xkulKszgFfOamZOMZyVnu6XEKVTOPS0L
HAvq+q/TvTuemrCWN3+akMN7NLODG2b7OUccdczO23gw5O5g/62kzYl4HAXuDEQwQLcrj9rznhFx
PdOfj8WbLPISbSdzvAcxc1iau/rZoN+dqQXzl6p758JDVGdm//TtRyo2ovWDW2VfbdGQ9I0LFH4W
+MhT73GiQ4eD/y+uJ3sX03lnZqTPBLdI+kDMRzP9zmPvufe9nTMur3POUAl4tY2ywJAQgvBd49AQ
TLt9740GbKbkxcjpJpz6jBNM/eUOFHe2Nba3KXCvOlpkRqDDnUnAGGwfMstFqsuaXZp2LC4BKiv4
D3a8amaCYmo4IkF6NejvK3UOviRuExS4D6bEph0PYcxzJ6r+v9u89I+hHvsukrks1/2AMoNCtBun
a14zTqMb2jB2dRWfomlat3m0ppi5X6U2TkIKZ1JbcrtjAOxKG2qtkzJn9pBz/ZkYnkVG38yJN3aq
WWMefcom/xRjHBwDwFQcvtDexvCM6kywdxbb3JhfJLQv/K4F+43iPwy8hb6HGdh6yL2liNpvR7s5
ra/epNK5bKAf2ph6fKSBqfHRaREzJN9aGaXvEw3wM1snxS/ePkhEs4kHf1ezbMH5nfEw4EVitO1U
5S33/Asd1vAbHpTIbkNA409Q81xnFbe2UsZ/i5Y3yUAVcxeIc0MKgHqO4phWuDWbyKf895FeGqFp
Y7uiw0XlIBjI6knBMcw0ndX0BRTrv3EyfZeoTndOirWd2+eq0iBGljk8rGbzFXZYzkxZPCzlfKyE
2GVVlT6neEYVlzAeyWaVglAGvliyu7ArUdUzvvbU5B0S1CXexgxnRYmHg26xZDPP1J1Qn3JC+wII
09D3nBcvTtXuMap+CvGoevkECp2aBLt1VsFgr/CV6wcGZ2I7z8AYWX8iIO2iScbtENU1U4L2wcmS
jyAPxZ3LJnXXddWpaFUJOOZrrnJvY9uUs7jz9ACGjMUpotlbk3Q4j7Y7Pyv2nKrQgdm/2040237i
QWp8ZyemfiMEPUtGSLrPh0ORAuTAuLQTw5hzcw2LQxmCuze8RylxjwRZ9y+NwGvoNCGRMTyKEq0w
I27q2qaHTe5B6TrKqiWbkTffRTZ729YZaIeInpiykA2bLjm6+HoYmKQ0qrkgOT1kRB72rX78Rp+O
G3PiIpqE2VGExFlN7zkJ3HOuuTtcNX7ozgVOao50plTfuU792Q5VqRMB4jsBwMfSJJ9KM30maf0d
+uKGda5HWKTbTvN/ck0CqkEC2RI2UAIkiKbUN77JhQlh9l7M8GPI0tDz5ywXiv3QywIT1ZA3wG4B
QOS3BFg1kcgPmYPSzaU00z2mhZ7yA48iXyxL+oRHiU+Dg4XuqVTTjgZqI2aPZi8gs2BPfXw4taYj
+VgSpOYlORrIlpM9pUXkbdRMJUYHvJDbxj+wqR8KCVTbyJld0XuwVMVZ8nIKbM1o0rAmFikLQ5wD
xMkE5sTSfBqAO80eAzkqEXG50R41W84TShtFhyChTAc01AIjKgYWVbT+W+7XVLdUVBD/AWd74b36
2fxW9KBNAlrV+bySl5kUpyC2LnC+z3OsIPxZzSbhvMdk0+W4SJiHn5zssc8QxcVBRVpmoPKnoQ2s
A4C1+IpqIMnuSoHCJzE45JHRrK6G7X2rTn6NM1A3JqRbu8JAXTtXSCHqWJaH2g0IwbRvM+NVnkDv
K/N5yq0FTtc0wPIxOF+vaNuuOBMU9r2iTWZR5i5HmuASCPOLnxxBxJtIOjnj89LJFzw+5brSrLBE
15qGmh/WsatzMPvEe0ZpRwxjbEE2OgWaO8YD8IxLPdQ8stJO1rUixaYCSaeh5T9iGMZIgtMCZPj8
FhJ11nyzor8qcGdezM9vcjSODAZzy0DhYM47nHvKjIvZwG6FBYNx2uPcQVJLDINqFin++md3gbRm
FDDXMuBrg6awrZfCaU4ckt7aiWE8fTCb2pcvFXdFmBNynxdNCBao3fpFipBrEzrLu9MC+m0hMNZr
IJxIcxI1CYf/RZPiYn3qfSw1P87wKdY3rAYzduVBl9OcOU8T5yhiSXDd0d6raXSzQ3cYtWH7RYWP
pibWeYYPF7hzQQH98uwA2+Vxg1O0wxjXolrnaKd0G/OXuzHcN3ZEYYvBlU6z8tI+eCvNB+Xrsm4q
SO5ECFcvbt8C3eJjjdFr1w2fQ4PFwOtRX4t6m4PmM0H0dZrVB4iWvJPJ3541yE8T/ehmhld2lxWe
dd+m+SmKJlzG/ZysmcNAVDej1aQEZpK2+DYVzMASeKACIsiewQtZcwUNY+LFCGoQiZKabeCDVjNc
7O7VzW2TZr2RKnOFLz4otzHYQqJeHPsBGUYIDpsItOGg3b51Cu2QttOnXvMPw8LG6hmhis+dOHcU
KEaYYHZhbOFNK81PSogfK9u3DqVmKw7SPPAmZFmBuhiBX5Saw+jStcIphMW6B9IYp1RWShSrIiC8
HGmSYxHBdGzckYSDC5BN2uzVwVI8MrcjBhQSjYIr8jxoPuQMRITrKG1Xdvxd/jIkNU2S+cczvLhr
bSNXC4LKjiZPLujoqHxyF1hoxCLrZxJNkCpZYbehZlcaOBDFQIjfcJhPR5PKLx2oy04zLz1Nv8wm
zlbgQcq7QLMxMxQq4InFMWkHwgWURpmapDmD1LTzSuwjIJsMqJijOgMwM/ibxUNDOm7F2YWQtU2C
MbayUwmyk7tfvlbxVyUiTK/UV9cW8mu9UGNXK6odQrhrhWaA0poPdKRk/DHBplpHy7Yt49cCt0Ku
p+sRKNGSTRqmkoRUVNM3xoD9VEYhSMQRD6qZQNQMuLVhSMWmRKybokYfbGmi+aWRTw+j8KpbD9pU
lNIgN+JP4E7kwwL+tFfm54CMRok7uMgMROrvr2gKrOEb00caM1NY+5qp2qWq2McsmZEtgCj4GLc6
zWCNgbFGnscDDZ7V8mjmkbp13Abd2neKClp67Toc9Q2IHqonsbpZ8F4nmyxft4wvgyWPHO6qvafp
sJlLvM3SxNgkdYYtxI8nIarboKmyscCvNgOaXYhjrizNnh3N4BDr7SoVPHNDTEZKk2prkLV0Uh/x
RB5GzbJNgdoCsyRNB4HNt+Dd5pp8G0W4syUw3FlTcV3Nx7U1Kdck4+hqdq5+edDdAk931j07mrBr
F/1nqpm7Bu0Arabw9uB4IfC8jZFTbkBF9NwQeJuqZT0Qh5MW53rlUFTpgPcdM8w84H4ZFTF+CFLt
0SYBwbIIGFgACC5pfDp3IIMLmc+cm/qHQNOEPbDCgEmw2tE4mOZteWFK9tYIGMSuphEXMMltpFTO
Lzh0WnvZOR6PRlYabxw153MFSHZxF26hQQKMOuMtB6XoVCgvu3GonArU4XmKTE5joDnkWO45Rp+M
nsYHYxFwYDxwpfxjNuY+0qHuvge8DFjxrdMkZgGSudFs5izlH3bBiGW2T+62GuABY7OUJQgoW9Od
k76MN2gsvETK4yh8pJnEXXsDPR3uzM+iKdHtQOlgRBqr9BWQKh4QslG2bhwX35L3ZaJ503w/Bj0V
7VPUN+xwmkptYvBLNKdaAKxuNbk6xujELg9VVxIdKBV8a9hE20UTr2fQ1wsI7FmzsKcBKran+dgC
UHbxS8yeRkpysjcVpvY2T+2U4gfy401MWxD5jqab10oTuGdQ3DzUzAE1nXsg7tFpXneqyd1hAsNb
apo3v/eYKJxHdHHkdN3yrStskxDAFxvTRyv1goFbB/oTfz8jbAg4nCthune85tnTTPESuLgzsTQP
0MYLsOOl5o87jPuo8eCq2lCzNWhKeUbkq20+ZfYpmt6lx3Nah5pqLtlx59r942jeeVfR6KIS3ZgI
C912zM/JzR87TUkvwaW3HonyRRPUJSUW+IdYuVFEck1ZD8OvIACoAnzdA8KO//7ViLztWGefM3eL
1QSuXUWQSOOJZOhcVbzlBO4FTXefNefdBJJmV8NzMchVpknwOWb17azp8JPTUedczwcyMxcs+xj6
h7rfwDYC71xh70V5vss1cT6ibnBrAaEved3DqPdWLqZ55aOxpzGxek2ut/XlaiS0sCko87eyYdwV
jAYBzWclV+BWm5P0nwjIWObxIwX4bK04QX0t2QbtiXHVdEdwkFU9xzZp9bQ99eaPbFN8rkX0WabJ
eWnIGFDA+U1cAWMp/a1i+GAGAaOcjFMjBpMWfe/PXExPGHrIRjbbpsPSas1PBXP8tW88hMaxs5FI
iwixtyoqPNe1rKF3gxZrC7ryunGEcBq5p5hzOgxrkMgsKDizelIDWLFh79Cm0larOab3we3ohmQy
E6bVRykQTce5N1iCxuOiAg77hqs21i5VwLsiUFJ70BgHONrZLhTZJ3qxpAmCHtveHf/6kloNj1Cf
UF25owU8uhtp0ICHRv9ahdm+IVKEnZwfCSUf/3uT1j9+EYV0eEfLDiLHa4MJWZUtG3VFcRJ+nE06
JlirKRVSQYjQ29/ymsjg4jIZ9GpEFgPp2pMkGy2eeOg1e2UGdLhhieMJswRPCZBCYqw5Fwzch18p
cRHuoLci8dGcWucqKuttbDFzNo3FQ+GHINkAC6IgL5u2Mz3yUlWNxVWjTXFWcu4ya06Q+SpFl77z
IpejniRIOLroQxFp4STBNWbFmGSMQMfiE/NvUdQvDV1ilWVkp8GiWoCkD89C2eEQmU4ebsY7x5k+
iionB+Pk757TtAeni79ESrLS4CY8dJta0IXT9nLcW664j2Z/X7fts2khSTM6pEAhvgxcdwkZVX9l
G08UYgUfNgTgOneptpVXEWTPQ4ILOjeaigolDZ2Fp2pTvaVo62CsxFQelAQrxIq3hiBFRLiSgafa
jl5LeijIScXIDAMDapDADgPRk+Auhb2BTyUiVcgHpye/PCqDUx9X7JApMUG1kfWutelNmK6LB/2M
8doDhL+QkUeBv9h5bfsm4En14UcWf4zoX5F7uI18kwABKiUlgaR/W+FT4TiSWEnwZMVjfepn+yf1
xu9+xHCYaDSaX8stE0Vc0eGuo3HTM5xPJoBfsRgjXnY0nVNmXPrYYmPiMVXEUbRr/hjpcDRsAKP4
ea5e3MrT3HNsq+zxwRiJ8fUGMm38DxPIKZtomQvj9A8RptfFSg1ySAZ2dv8DNxk3zbk5lKwcaKug
UBqmLC2pkNU4FTRjja/hx6icf55nsS+NAacrBJFi8r4ijvCrEX9PvlDFS7oC+noQ7UCxJStZMRpS
2KaJfU1bp+ONK9sRjcp37vpk+l23XspSN7AfCt4E0UjQfLHjC56eLU+Eu8N8QOROzCxgJB5+aM2g
t3CYmDGW9lMWMUgqkfb9AGHddIHjFu3nVJCXV64w1ybNLB4/QmfWZB8zytxCh5oz96cKZxu+ubly
u+EESYdQ1Bw9D0FgnvphP9F3eOwsuaUKKjm4/fQdt17GUC30EV6qVegn4xOuelxiKj8XrMxzmLW7
RpnXfAiJ4EncmS3eXNie6mhQXdb3T0Pbw/Uk8+g4bsiYZEUL+F2GgQgnyw0t6QAUgiK9hubvQXQ6
H0pnXVqol7AlO9gb6rVA/aGPLbw6ngBoTO9OGwV/WJXRgiED3jUzm1dnDBiW4slYR3Ldd7xsloiW
AYmM9L/YO4/d2LF0S79KIedM0G0aoKsHCjK8D4VC0oSQpfeeT38/ZnVXVwGNi3tHPelBZeU5kZJC
DJq9/7XWt1g6EqA7AUgdPzS4+k7UltwJarj2mdTSvapOzZplB3MBVaea1s4+s4JvECQvJXopgiYW
rTCsFq1Eq33vlWvoiTHo8ngbdoQ8Y2ZhWlhinOjKn4Yhcd8rP70EVy3jLsqvgG5d8zypRxw3asU5
PkzQJoiYGBObMkEzSlkxkq+ISvao6PNwTymB8Q1MrPJhXFoJmMy6Y0kBW91FpdsXFnfY1jhI/I5z
BSyROX9YiTTP3T4dhKOy0go7jPNZ2IDf6+X31BiA9YPA0DGNZUx2euYpAOBKy4kGa1VN4HRyNhgu
lWYv/chNazLgYBC/gfzAzM3CapE3IL6oS3xM0yqK85+mN7cqVZNqIrTVCMqKH8T4lUIhYCNIWdTU
hSjOG3q0dkpI+CvBnG37srGR/fGSDfBGFEw7lNKBe5OzB2sP2R0sEkg4OlKs9k03BWjzFpKiQH2v
701Y3irsRMArADk1IxOyVruxv1q1mgIEvkxnfkS2Y7vBUEUTrsTuh7EGSagB0xWMlb03Tc/caeqn
eKQ7IOKOXoeGjMgzb4xjkgiqkSxHibuAqMSmYxG+0D0Lfi0cnCddzS9JvzNHsNpGeJIjwhzd9JoH
b4OkbvQOl5wqs0vOMip3azo36ZSlD3wE4Z8RZxFUL0gaEswQor6j0y9ttB6um9hy55OjICuDkkVL
qT0Mh4BuR56QCx3Fied++aoy3SkMcoJ5NL6ESdsshpY7S6/ncPpp6walHw3fvIt9EpqnOQTcD/Ue
CPe9bHzYTpUbh3a3njKJJCgz7UQH2Dz5/ZtZ2eMTlreRqrilxLC28MwcrK18ruxTF9hAg8Kagmm4
ovYtC/rPGLr+snidIlYrRQOQ1yyMo5oEryw6qaNSqS9uqRgfwIJ5Zn+eGulMAZGJ2YWxc3nkItyZ
g1hjYW8xAhqEbGyU+T6LvguFtDM+C38eI0jlsAyoEVpO9K3CKmOOpKrQU01AfoqsfSCZOVIQooiG
2Vqb2azxJxWP/qrOctZZPQm4LmBimtnziKlfh22pAddasWmCkqUa1qoUApxvA6J4otzIMWalkbYp
JSls0jNMgvyalnCpuNMeCJocaq/KkolFFJQRDVEGFWclVzCeo4k7iWzqzACVZqegL44d2Smt95PF
WA5720+ufip+02lXkEmxOclDJpOLKrAtYECQ1Y2eCW3AeIcVNtm+0qjXSWrva6Vpd0RL5406wEWm
+DvL0h/yxCUeZ2XnRsaXpIPys0V57BWFhIbfPgca84Kiy14wwBNt8ub2JaatTxUFlHTjjjzb6wIB
oEeDMlFpetjU8NE+9Bh9Cf/Bp+WzbBLW8JwwOnKCvotgFzCRFwpTfZZZsdOacG35sKvyjCiBkcDS
v1ND2VuDbS2Z8ZCxqEg810AXgkl3plJ8GD7ZRCK4KgFWNkuIUDSuEQQnChVmwJGGMgb5byXceyf+
XuKW/dSvJWn8CbTqEQX0zxXBdaA5pFA9srH6mSu7w1vFhDSwgLcFgjE48UHLax0EHXrsNK48RV37
gguJOkIvA2ruhyl1fJknragrsWCfas6QdmctVsuz1JJz1IOKdj4fPFndrhK/o5u9Cd0yZyPc997G
EsXXgEQgjUhWUWBiCm4JPSbdKSeYxeZ9AB9AVSzrF35TJVY2ss68BzLNhtWjo9pMnM1a/cJNZ3CQ
uB9QYeDWE2o6MEWJztzoKxikS5Ynt0jvHpOHbYCZ8Fduq7nbsDArGrHGd/EVVXa8wcruJmTtVK1q
HMJE9do2DFcdgHgVwQetQCa8mWwvwKiSoaNBt65IrivEHKHmj09pQ3qlLgFN21j5EbIOvjxJ21aX
7phyPgNola7fd69jOKABBHcZ8O2iTUlnKLdpZFAgMHlMMc2TRcNIoGfcNg0mI74kAfaHfTYu4ocX
s0SvMNfSvqS8qdXIRCh75/lumt/ZUN21iqW65FFZEtXnQmq3TcwGJB+y98iCt5gqb9ZAF51XIvDH
VaC5pQivnfbI5WQ9lWG8x5S/aD1XIQK9iAl0NTXofKn/6DTlLauakx7rL7XCQrILtS1Wa0ihuTMQ
QWXf/kFk+kbd8Xz06GVGKXe1HM+sgpZgGi0bSUU+IhN0jsrMxQ05sHKr5xgrslPFI1caspexEcXW
7PkXZkNbxehPYYn/u/Xh4k/CO0eC+LgPUIkoH4RMZYhvrWyhpTLaHJq7ZzM6NUy8x3YSv5Y53RVR
UbIQW9rk/gLy38WyrWDjEG8hWTbOTAnIwF0S7o0QBzsZIG6Q1QAVAg7JUpysrENpn0MZaqkCm9Tz
V1tn8DGOD1+A4lTzYAcQJuPn6aWrtmfDpOGoRUQQxKyduUAeRivFb93oE8tt5ycow68+INleqy61
4C+0psDNDRkapa9YHstlJ/OTmIrgXsc5yvWjG7xs1MMvlZ9HO7XLJzUdjx0WMCesIoa4yieGxnSn
2gRdKsbunJ6wOjSxDGJi715mnOQweTFvzATtNVhTCMgR5kWqo6y8PxVDc54So1haLMk1nncsLyei
/5LYaCmybhmd+mpe3Iz+c6fFq6brtKOA02SohLCtlme8HOCTE2G1UcroV8njdV2/JHHxbgZNAGWr
PecebyntHd023wqN202JVdNJgmYeHBd8wJq99lTl1+uRgNSycpQ+YraVQkHy8YpjrFsarbgBoH8p
qAZm1EjE1GBzlZWS24XtuxHTzTn0w75pkmyZtY3qTA2GZNNVIhAYliUsx1a010KRnJalmoPJ8E4B
PMwa6p8ciQ60p7YbIcD1uLewfxK7MTPS1el3hErvhJapLnUcTPFsxVPS8ZsqFBYezfDchhPHjiHC
ExbOXaKKaQa6klie0WAmSLFRLpQnaPOGcg8tfHCMtunmNJk+qyOCJdiEuTuIylU46NgQXIJ1nz5V
UqFnvgkdmmJnMUvorBeZUf2qMJAec+hZVO46WU7VM46GCi5K/VJQwoyjFWSE34aOOdMdEhzOpGJx
J482hFapvIsSaglRzlaHgdJG3jYNeG7LkcRTyRAmHYkmI1Jcq16I8tvU7TrS1E+/H5lsaXAHS0K3
gDhMsOfMDYZLGPbrPmoYgM0UrzHUSxLixXtZmHwgGaXraix+/N54nyy6cnIjRN5j+xwoKY8IEe8P
OYL8Iml4COSa+BrttwjshUqYxgGrNQfI1GdwvdFiwCHkaHj4nUGScceYc2BLhRyX0njUoAgO4NEc
Ch0I/QXEsawgeLS6aTg8Ljc89UZH86XNVNlXSWPGSwDDrnTqvkEA+FG8L+ZeM7QNovSJdWemj8ex
mTg1FYkpeF9SUMJaoW4pIx0AmiLYsZwszZ8BJDx9PXT1KETrkMTRqe5DQjnqFMH9r4F2MglsxIW6
SJG3v4IPYtmlhuUo8VdhMdCntWiR4KQIPbyObAypOe9gdlG4pXdGwk0pI36Wy0ueIR7rWjyVljKw
WdINi5QbgkKdUf3k45bAh60tG3xgC8nPpOWoIV5qqryS81qBMmGep65UV4oPXSGftEXTDgtdS8/C
fzX7+gAaZWcA1IvKu+T9Mlg8a2p6YwMbwpxgtkzhuRuJ6N4KNL6qCH/IlLyq1CbBS2ypW1AUAVIF
AILdTcsxQA8Kw0Jdy5J2p5osN9KdmZNjKYKC+6ta0NnA6Rw3M++0fM9a7toj/qzOwD1nKsCtcKRP
/kfpY6GsRyNDcAvuWVuv2/mGYqU7qWq/fXWEf81BzyN4NHh3nsS3VUgfSqGZyy6MfkWkFqtOlTGO
6TF4jIk9N4+OQ1q1xpEh54aiYLHFOEoI2ZNZ/+sMn0uDQCsjkgPCGTdpG8s4dduOFbzpQnod2EEs
jS5/we55q22Z/uHhait1tZzU9lcdyIKWMa0ceoYVpeBkS2YwB34Q7D/GxjLNZoOAMvE58cOH64Dz
J1XoE4DXiHDla8OGGcw31iY38z+5fYERnzE4c3ryY5q7/npzfjBf57RLEI2PSUkw8rw1eo8oCilL
LjYh5CQ9NVaBj6mrsHcYIzAv+sWWdT5vJ9+2hC3JtYAhBUqsL+gQmNr4bHMjafExUonLtckNntjn
5K2rNl53dvpG4eoiHPzdOMVvysQtSRqWufVWqWzLew8KhhZ8xhLPoa8yM3ZFeCnfROGfFeXha+9c
cduep2ACAwg+I8qgvcVSc2Rh5ERF9WkAk6hpduwfBGYp8Gu7u90NB2R6p7BmQwVvEW5y22evZclR
aNkOiLragXKIqbhOcR3wkGF1Kq+GBvew4mqZvbRPaCOuECAlEuXCwuO96nTX8s4eo0zb1y8CUkmm
sWCYXQnGgATRejsvAWccpjcS3IPZ/voaMmhna+NTT4NPbysbI4rWrRo8RAHGgYVqy5FhR/qW47pm
Gf+kteoqMIdnv463WYyPszy3avetKneFuiPuJk9ZGLtRzOUJdVQ3rqPss0cZnwLJOrbZcRzZAv0/
bGNd/eTHj/Sn/h//1r76P//9j/U//uz/5M5H8/Fvf3AxfDXjpf2pxusP98zmf5eSzv/lf/XFv/38
9V2ewfz//Y8veNLN/N38MM/++F8vzZWlNhVgFJL+Z4Wsu7zOu/z/+kU/H3Xz9z9U5U/T1hHeVANj
LAOyf7ayqvKfsq7gfteEwU/B9fvPVlZd+5O9r2yalsDAxPTc/ONvdd42wd//0P/x/XhNtkxdVjX9
v9PKqpi6oHX1X1pZVcUyDVVTbMHdQ9axD/H6v7SyNvRz66mu42xPrR/NMO19WtXHlpUHuvGli6by
e0qRHG37oGMP39LrOl58Cyxin4Ah4ilJZsVaEtKIlrIEz0wuayDSswo+aMyVM7b7NVWAqW6wkNTx
IoLsar1kU5rHXiUvneUHweT6PU3VQwc1+UmtwWD4RtA+zc1LC/o/0AS7FMFJfrCHSvZRb/sbcxpf
OUAtMyoyTZjn2ieVfiYJGDfVOOS1dUuNjn/9I2YGxKArhp4mjctBk+g/a6b0XrtSI5FMsM8yy+kF
5dw+Mw71Ik+McLFsEmcIkDIUOcCHDeIDYOaUTONOUrybrgTBSbFwS0ltfmqSxnai/E3t4ntu4H6z
h3m1Yst8EWb00kTdDsHS5TR3rShqX6VNFO1ii4Bh3tknVek2U1Ppy4L1M1V1OH7sDgy1GAqm6xH9
23SXHhIqIKAQNF0PRb/xcOT2/sRCAuSENuk/6OiuYhvKyuow3HgWz9VJi1/rvGK8iQDLtEJl4GY2
1C8pfvjSS7kBcACXbZQwf1dtGIZGD4kzw41hAs6FZJ93xUvNmDOGV+QbZrdmCquQxbKB41r7UcKp
Fg3900CyRRNZsx5nnH3iC1DZxqzTmYijDE+hLqczGoJmn4UsY20Yq5kkJbWta+XxYmJIw4NMq1Ze
CpXaYxGvzzY/WWeIP3k0I/X5TatvqtmHiCfYUukif9fpWDcazTU0fAmpmVzG3LtoTL2yOKf5YN7a
D7iok/Tqtf2WPkXkHFO/47qT3VwvqZQMcsDZwQD0VfROaqFG+EW/Yjwug/lj2ygDbDf7C3laEmoL
FUnazhPMitCYIdrKWkLQYcCVVK4yKXREx7NeT1C9bRyy6JIxSxN/uMVhuo3CbFPn+VlKDnlbnKqy
OtmioI6G2j2qNOqRsS2tRrmZbMu8O1qAJ/CNbxVK33OhnwJciEnyTFJlleLYz7aoHuvSyoF9TY6O
nyyZ6pXZ0CCX7JHuHU+VoBI9e91nhWXT15sV4BC3NV4DMnm5zq43t9ZjqYFKAxnoR3staJ0KPBwQ
xENfBdcuyA5WU57kidxUrjBbjh9iwAIMvz2J1G+LPgNaSveDsLdhxIXcj6BECZdQ3DoTbglaO/Gk
7nzCxIRGtl3Sg03G0ogpTPaGu6ylW5HbKOPqDlTDUhaZU9TDGuLGJteiVTKEuLojtmT5ctZ9cpmf
B+ejC4Bq9sAnBP1MTAtteTWyibfScW3H5Q6WlhuG675F6eGvUp89eyufiTyDZEemrIs1qXSnwoRr
VAwKBLBkseSHrgugjaEWUB3X761wuMx/n6ripEjhZQTTW8x5F/WtVXEpAvRViTtWsU7uXHPTulgm
Rb6NsPrh7HWqIPxQGOfSqgDWP2X1Ojq66aiI4h01FyreN0ulMgeWL1fTChMOYuuTSVhoSJbSCb90
qQwLT4Ct6D2sXuNGg0kxf9JM9vET5OvlfDgizPltYq5pB3bjWJxhWybFmr3kIZb5MMaAxN0Hrqtt
ZHbu/MNyH+wo7YVD7rY1+O/4XRSQ7WC1xpN4nd+lYXW3iQbbQNdhBpVrfaImQQ556G6k0v4RMre0
IFzZQ3rQxKac0NtKkqKDudE+O+DJ0RRvzSx9xLZ5o7/eCUffLZHE9JzWAVsHFNW9hL0BtmdaayCB
qaBt02hvYelqG+yeqHhDSjsLa0dWoHsJjC4e4JUeVY5JkiAMJyegSFEhyYaa8NdhIptDzv2QGZ1L
GwC3PuTIGbYsB4tYN/YlrWW81GjhxQibt/lUno+5hkLTF2dTv87GY0Einp0/jOVSrhdxcFM8e6VZ
Fetq7RQrBeBrEDi1dSzyFK6ut570k65720kKLv52tIMdlg+qZfT91KVnMGAXYaq4W4PVVOUg0M0n
c/zMWXf2bJxaaWWAi/MRKmVKtvVOcv1sdNIaxnwDvxZzB3jt+a/NkqBsYq1BPC210nebAZFFlQ78
Dzidi9WAwRhv9VBys+BarsNumRYqgvS08sBSFv70GAfNmW/E85/bsAbfAoay0iAUsLjH7pZzPfoT
/Vp5cuCBStnz3p4Gdugk2iNcdLysxCSZip5LXz6o4NvpbjxXXn/zBw4Mzu8uJnRvsMsx9kTE2a+m
GzHH36k3JXZCyedWktmrlcOXhRCODncUvXoievmi0TBoM5t8MoPqilt38LgaemlJ1SBMbkj7o+e2
Nr20antPcnvrxcbers2NxfESRuh2VGfGPvgykyC4xn06tra0/YLPEp+KBPVuMOyDJBt7zeC+ycGG
r1hCfO1J8Nt+evbyeg/P4VnOx4OBWdwicG0tS961FX9KMLaLpniTzOE8Ha1WffQ5CWGU0tgDoKS/
SUoAmy4+N2nx5uvZCrTOOkvCaz0RNB6ZOnGv2+pOQSRQiqfDRFpdHroXOacDFjZdn88BKE4Zer9G
pD97vFZgRm39wL+ZxM5qWXKtSXJ1MrVt8C013GSteZvBqL2gmfsb8WhR5jqmr5Wvx0tCbbU+OlbN
Goj9n8ceuhfLQS3cvOMjSeS1TKtfNIYrsso4+optH6mnauo3Pe6ROOI4MtGZ9XUyT09+Xuw0PIRA
cnjyEKw81SroNS7qImKUIDrgnKGxjClSiatpgaHQsjfVaK3JfB3MkhtR4m1HgemhtTa1guizFnjT
sI8v5zuzD0MqwzjW8ivlGGYoVOCg4PHBAwK5jAgx+SBYrBiF+u6iFeRiIoKWLBqwW9Aqqi9m4Uut
MjcAuabbNsoFxi/+PmAMQfM1Xh54eeNB05juEijjLFDqn5bG8Dq1VjlgvfnMsfae/V20yKV8CqZQ
5ksTZT7bjob9M7+ZxCp2EbKZ9Ta2J1m/9UG2LofxAEZ+xXDwmo0SkpcdvzKmTwi5aNFlLCc0B7um
64LvCTaSwNKtSZu7GkgXPQv2ZvclDAkbOyXcir0KE0ZoPQo94ogPcs4ENBKf0644YRl/eOIspcWq
15lVRuPFbMNrbNfXyBKfAVyFLiaXOW61ziYMG0GZTreIdPsOCsdkbkwvWBWY8UqMz+NcEBbKtDOV
2zQ3mRyVJ0MzWImnyKI/aZTil3pSNJ7xsv1kyP7dG0hVMO23OfVyHyqSEu2zkTb2hBt57ITY8CD/
bciXrNqppzOmu80VezbsiIbtqJj0RRUuo1NkMfV74BW9lmhoTf8tIRJFLAJbeVewFlEEvQaR2Ac5
bJyadc1eZahH4xCWtAQ3hHbSxmaFb8cfq71UToc8EfuKXBdJsTN8zT1XI87qYVtS04qtBqgJN4gJ
7yxKPOgnHQ57s7LjzK1IT1tcQJOGBFSsJYOqeuWJG3PE4I8Z41Yuh00HJNwqk1fJMNcm1WkGueFe
8a8e8Kuc8YxGuDy29tBGYLx1z4qhEYEIVqNkXzOqmPruhJf7x6gGOKjZ5xgWz3QydAkEyyFSvgdG
EE1+1k3OxKBIDxL5JF/VT6pErgs15KUIzVWIaY/46Vdtp2uNySnlj5dyijfs65jvjUs5D/Zelu30
rN/Ik/0shRwEVvgS91JN8lfNJK1GTC1mypORWX7LMESyWaWCEuWEbEBw4EFdBpp07cbY0VPAFp7P
aBcvdF/7ZxWzSFvUX3qVfRpIMWp5ZfzxJvzgbuV3ZbRvRsbkgXG4iXRmV+29Nqw1YvrILZQ+71sl
cFbVY3ecH4RpXd89Z8BUK/ppBxL3XoEeqAfjrayNNy2QHzHerdH3n4u+vnmWfxTGtkrUC/7dVy1P
ETff4WDvw9K/BpP87ffPAaFqw+65FLwXofkvEK8/dVuf54huSEn8U9y2t/mFoW/v7D6KLGb5ufXr
4eol4x0nS9RbezVMznKUvmrBeEM+ORCtveCGTer0EHXWkaN1j/r0rOjtUZ+Ca2YNN0bip0z9HXPp
TlJ/qi7lAyrLew8/rS242CJU7So9dDKXTOw/z0+u+X3Ov4VNh4KQxHZ+W30+bg3/p2NnITXdcxn1
F1a8VxGzldLT1fxlmdze5y+LR4qhRqy7Un0YIz5LHB6EHd4SOz77nEReZxAvnR5a31xZMb8WSXWz
GPxlPaW/lHblZb+hVulY1c3dROcKA6zeFIuBJuA0ly5G39yAtZ1zTfmUx+Zme2c1gCSsBMcgW5l5
+zyE00O1yiP4GsQe662GHiiiNXCnB4bJm8oyovIaVtJfDTvAuMvfR1acQWM+CfEKa9mVGFFmYHJN
0W1DM/m09fpsJ27pS5eyEm9snW9ZLd1xLatae55PCj3x7lAC3uaPEXz18zQMl0ot2cWcR6hxQoVq
kQ2X+S0IUq6dmhyK6iPWvTV+/FvHeJar+a5a7dXwkBmGbBtgkZhfQ9zjqUqgLumuVpqezcq/aiMn
VgFaKemvZRWdm/qrUI1D32QbXfS3wDDeyMm8TwHMBOyCdBQnr+TrIPyE+04bHpLe34Fh7vhkr2a+
AnFzCLz6GLYSC0Hrlmg1moTykMzg4EsHSRUurD2qpaR7m0q3qPQOSui/zL9UEpTbSnkPCn/fW9d0
jM5zTiFq0m0ftrcZAqwouwK0w1/fv7KP2HFNFXILH+T8IU9EdKnLPCuc2cNUH3vzC4rYYf5RsDCO
JGDOsCIexSDd9aw9KvYj6LjueyomZR4s9BpXdXrOmYGmvThUaI5V9o/TprS8W2PURx1VHN/9VeI3
wFQdHXE3Z/Vifj+yWW4yJqFsq+jjqI9+MJ1h4t9lCRhkM2ybOrgWKdZxFfte3e9HjIYErhJjmNwa
stwA/1ZVaDLL7nZ9ZutgWQ28Vgi2vNOK2+R5Xppq40n+iovqzkOiT5Y+jSR9wDDDO8XNa45RgqvM
g30USLf5AxgC/w59sjCb6+xyiVOBnYDtncJ77MwjCs2FusOb2oKNCnhfmnE0uW8NwfiIuSLJJe2D
hKU2PNjJl88QPg5T5Hqx/Ei5QHvSBB530Eo/DhI6e+Nd/Gy696wMSqW+WZZJyVeyaaCWzSfffEYR
WjxWonmBin2dr6hWp8PmoGT5m6fFrAa3BaNiA2ypzAWTJGe16x/zu6f9cUmjGiMd5TS/HkzWzU+V
x6DnR4Ext+BzKuhArQXs5/5B68nDVuly9JMjHRZ3zFnnETOgpU/rBhxOqg03Xaue25hzTBoflta4
9iBcEiS4/GPpfZSJ6dWlY+q9q+OZnq/SSR0fo9xdI89HRpV3WP+vzW+V2JepCF4bl4DVGSkBmaZx
tBykZFi/9428mp8O2vCpKB7Nj+NDZfSixJssglRes1/1CdQPHlEBSz5LZXOf31Ngmm96zFaUyQwE
uruherf5d5zP7BaThGaP2/laFZlP56W6zWqT37O/08zHhomsTS7dMss4Zqq9t+pFmZTA/tJzxCkO
7fYM8OpcNulBr3BjMpRSwvkcUB7z0Q3wSwk7fS3y9t7Y1bve9wyN4r/+zNBmemIlPHcoPEC5HpRk
WgfxK/LCgYcevB7DO8jDSpW+66h0BWvzMGODbfpHK87PIViyJ3sssAE3iH4kSlHWgP4WJwan62Iw
1xpDRepmvQpXJAvUAam76XRnvqNmJuWt8xUQE1IAdQw+iebsYC+rL1iVV5Qs4y63bpMfrFL2vHFJ
HFnYz7rFulodgR4+gL+oTXsEA/eetjwWfMhg/H9rDQSR6E6kriTrSDjjYwvMEXda6mbZtic9G+vI
OZq5GTBbNCoJcJiZEvWy860z98n8R2fqhMjG7azut03BOVFvGk+0yUli3yC1hDqEFzg3Mg0XUsNz
y2CLk4aQXxTeNs6thiVwPjRHg/Q+8dz5U2Em4h/rmPwHLeBaIa2mJKP4G39ulqPdsOy1mBh1wETU
U8b0bP52XH4OEQJH78OjQiqNpSfVsNJqCOQzoa1tWLwScnQqw+mwalheAWBjWBvFW6A/DzLbehLq
HOeyvOh+sEurcKVUvqv1jLM46wTjxvloNTO5JAHGb2egAau9p9hLnlIQbKY+3Xh9v8ljb2H54Dvr
Zl82qmvR4Tt/JfcpvxzwrzLu4pAGTEFng3VBq/LI7ozt1KjBoAXj16ulA7NwGSe6SwfzOhtLFp5U
x/nH3rBXcBDWRo5lRXhontk2riU36WhOib3tAB1cjfdyws1U2g5C+vWy8uznyQ/ZksGNFarUdNzq
ct09cNIr+zwN3xPTwPFIK2fcbaMGO1ncygSC0vJTjagxi3T8ytBqQhnAT84kPqQMnGDZIbSh53Eu
MsiPd2lREC6KfGhytkkwpVTY36Fn4n55Fp79o0ww67S6NhwmfotEiIsoIpq4IvvWFiii3pLMXb3w
akETr1SvhE9X+ByJjwjzOKWI/UWpCRq9e4rz2t829EIncxusSTSKAZgvdLa5Y27BaEtIVBX9dw4F
jnGQ+hlix1Hz8H20jZtfR+tccaXAPiQ5IyJAG5ZtgJvXlKNcwM3qEeWKBLp0JlnreGIvLWUeWUNC
8IGufSd19OuzRfCHjZ4kAEPPwYwgMDEBkYVCvh1p9/RS+WFO7WvZxY9QFrUrmjfLKNNDTzitb8QN
rDB8GCWVllVk0lojxWt4lsxVNdmdKoaGMC1PPQHDLG7hARU94iDeYm7Hrk4L3BJXOHEUgJw5odiF
LzFIUCWLYDNHo9Fka4fi7oDUW5QDROTe4z+K8/hVTNkNXgTuPpXIBcFVuMvDl55ReizQ4J/UMl6N
XjV3ApBuLiIq5hGgS/aBYLsqJvCphKOxm2t/U6gJZVtL1CwNv5g915WtFk7KQGEiJbaIdD49jGlu
ZTQfvQ4AxOpXulezv2Qb+qTcjT5Hmp5b7xNtWMQaFipbmM920ZtEGDG0G5XtGEFuLUI+arAhN9UA
lJaXQO3r8bsxMfnqJPZqaD8LVWNGmOrJN2cl7kJ4KSXPL5Xg2MJIpt9KGe/SQJa7fMuUuHQCvabO
xcJn1831gikBj4HxX93LB9HFh1AIPNceOZn/r6X+l7RU+T+TUVdEPz6S5qP6NyWVL/mHiCqJPyHV
CctG0DPhSpia9cff+p9ZX51fQktC2BIGGWnZlP+PjKoZf0LxtTQZr60my6al/FNGnV+SLcuQZcIZ
9JHpyn9HRrU1vtO/qKjCMDWdJdT8Bg2hk2hX/11FhRwSRCBGfnEnBJtpUzynV+UVixpAKJJvYNXd
73ibbnlA7JV1Wz5BVl3Fa3Nn78Yfse++m01xro/ZM3jhU/IdfdMPuk6ogXXNr/4FFnv5AZhokW3G
BSi3NfWUG3+tu/Zu2nTfQc8m4In6xi0Apku5NT6w//yGa3TVvfphA/OiRLp7Ul+q52YPmGtZu/ap
cZJl5lDdu4lf1Eux713vEm20ZX5llucm59EtLxWXWutYz6lLRtJf2MvslF/6ez9gmn6qL9PeWg37
9qXZlFfppH2pW8Zvy37V7I1VfBTLcuU5bAhdeWsug4XxG53zLe/yiPV87b2kV4l2my/rV8JGwl2r
W/jrFqAa3B6uXipztuWWdSalOmhlS7GW7/5wKreFff5sD+E25dv6x+CMj/U0vnAI9/wOv9DJlt4G
rvfWWMguDNsTw/cn9JkbjRGbfMUbXNSLZ6bbLh1ke3mr7QMHDtMyOFrP3jZbwlVY8Gx/Slf9T+Yt
q9YNXsU63ypLe0nseN0ePJhncBB23ru5BiZ5YxU0XKDnNuLJW4YALBkbL0L4EDK6yboNDpCI/M9E
2WkMpHZi0y5Ahy2H3TwjH/b4wtKF9dbc6DfSdNqRnsTrtE/XVGDtwP+wPNiUa+w0C1b/G9aMHJZo
E2zMZbrOV/6Ohe9z/S4dwQCd+QkPsMGEVNxgwzDV4rDHq3BFTflVI0z7FH37zEQf8X9QdyY7cmPr
dn4Vw3MesNsktwFPomH0Edl3EyIzJbHvNns+vT+qDFin7kVdeOCBJ0LVqaNUKEhu/s1a3zr1t2Hn
/ZouiryVV/mAG+LVOrWP6uax7GZrQWqbvgeK4bAx3evX2De2+qbaUSb73ad3BEBWrDfS2RK7e9Me
uT8h/0fFjZ2k6xur8sLv3yB7XYU+sGjkdljlV/EOc/07vcWqvu/v4npF3JZ15Utj1Au3BqQVVrWN
8TSSzot4MvcRVFXn3h9QOq/yL7EZN/UOx2eyDi93+XpFCskDNvUV4U377IffPoVocF7MYhMmCH/4
mj7I9iNnaQtpfN1szS0eBZdPUX/kl/lU+O2NooYCjQwXnjduI9Tsh9Fd2cbNoYlNi3O6RikHFM9w
3jqXhXz7SyPNYZK/wEiKxdtK4tB+tC7t6u678d019RDD4Y2Nr5oCcW099/fTo3heNqJY/vIT/xsE
3Qx3aLZuvrtNtBqfCSI11tCottT1RG6BEurCE9gkTayEBXMyKe6MT635MVL24+rMsPCR96khj7vT
3wZnn2KCSOBG4nVY6e+e8YgCf6UbJ/mJoIhwqpi11I0VBlpbH6NUsoUnRIDgjRj4AI1Au4mfEwpu
OjITTzv5LNrPkLUEcSuM3PQtiAhyjEJwjK+duxUPpLuS5SW33lnbzifih20/GO8KZvlfSCFjZ+8S
V0mWszqx92ze8ROsUCw/1GvCqkkVjE6WsZfzlj0iXygAf6fHaPw65YLC5AMxCfSbdNhkwXcQZ77l
W48MbJkYjATWItTcpi+oxo13++Sal+K5zg/5a/caz2K12KP21bDWsQfsdNQnzvoDLhiBGM1LGvmO
89KmOH1e8YmVe0zrertmrcnKTQcd89bJDS5vxBDpYZKfFVa7R4uMov3wODy6L1yTNTTJ8do+6P26
IRPIWalje59uHt2DIda4ZJmNe/40/Ii8cyjvyZYeXptX/V4HC+sD6ug0HzXsrtPWe6vbFM/anffQ
7H9IVsDQ8zYZkagXzf50LzqqOupF3O/4AXzGGBfmzoVv3WBDAighDbZjZDSQd4Cpnz1HiYly/EZD
uUOKl6/cAwK9Ndf0YdhOW/K/1u6FCO50FeG3enjDJXofuWLFMrZbEfkJPVxtu+piyovzhTxkBRpi
25PAEB147BBPrwvn1WKZZe1q+kmj3oL0WvgHl4FYF44H7g6332gvxN/m75Jwr2X/f4nf9OLNuKn2
w0CkA+EQddovi9ibuvoW6lneRHrqjvhqbH23qbdoJ28ChsG4fu632+E7b5DZ6Cu4EKg3VvZrOP/o
6bIJK6pIM+Wc2VYXYgQ4G9dQTEaXcynlP9yjA2KxPsGrZk+s33HgQ2D7ptyDYPpix4jA0/xVw0dz
gZiQPqJ60WC401XvtGGVHElgxUpTf3kP3hXtcrxpL1gUobiZX/zSXrLjdA5uYp1v6i/wCwf+KC4q
qZFbgjkWtjUnJZlrHM72R3ToviqeslP3Zd0NexsIMWweRgMraORnnGj12yDujD3Ll43p83cFEWX4
7rjjHyKwf3uVrgLkrFrpF9Gee7VCW0o3POzxmbpkPlaHJD4u6/9y34rXwVyHP8joUpuRbB1a+PzI
gcDap3R3x+jITcbd3F+gtQpwXPt48+nto3FloKzw/ME5Bu2dXh6zgWHD5ocOc9Te/T8pef8/EgaS
1PdP1ew1/vnjp8o+ix8//6xnf/+uvwpa91/Y5KQlHV24BqtRnZ/3Vz1rUc6aQui6qZuG60mBXq8o
1SL9E9a/xPJf+I22oM41qHT/typQ6P+iLpYmPgTP8Cwh/69UgQJ54R/VrKvr0kb46EqPSpYft2gW
/9QEGkzIR8CvRD0x3/YNvWBLl+kPGpO5bS2JmjU6yUCC5d2cIl8ndQRpmzNHB9B+QGTyn33eAXfv
G+/ceDCswP+juNH7HbNittVZF/llWOFedolyqDGppU1/y6pgZyS9Ogzoy3aEcYsN8PM7ozYPy+Qw
7YkKKSIOhU6wpk8ge2kLJltLtJ+O1sR3tm6MzBJLhEjQ4dIgJkJl9NqzspD+OEo/zVlQ7twQvMbc
murJEcNac3BFJcQMHUfcNasBSPK+DPGqV5z1OPrxUM399o974e4vaeV/Kzrm5LAJm//5343/5Nul
KRFg8j3HskyTNufPb1e3caMiL/FWU1jdZXD4twVp4JuxrI0HZpGjLS2O+JqxhkYoRpu8mQJe/tTQ
BuA/VvsmsT6lkV3McngZXfgm//z5HO6wv199gIW66QhhIvHX7X//fBPCulwNWORIIRe1io6RCG+B
MmyQ6uGxDUPsKjLW9gIMMstELIJI1u3d7ISPnVedpTc0myZE9eUmTXkSb8R731d2aJ4JPsFRAp8/
lTVuNhZHrbtc77jDm1KlH07V9MzWHUxD3AFQNyB/EIndkae9m83qXY90SrSq204tcWVzdxeG8bIB
mPfjQOy45tbTqVfGvrXSiT2/2V/NxAIIlYNMww7xKJyIHEsEVpWY2vvZnhlcVfEvu2+1awmqZB2x
LAncZWeJNZImZCVC7LpwQVP2Ci4XDCiuLwZS7H7fIEU+9+t//vLdpVH8Q467PHqOND2Tdte2bNIR
/v3LB+Ch924KbydGf1ORX4Y1OTs4bG7KCZAuFHS8L40j94Y++yyeNT+spyXx68USue3LCnFIk4Cg
750k3glWuFiOFoVWUrxKF0RkU8YGFONDBCfrCh4E8prlhRjVXRc9YANLX2lwd3uC7XUNY6Yztz9C
sop3ZcfEh1wJA9gdhIGZN1GOuSjS2SjqwgMnPakD+jOI8racDkHA+mjqqK+nrGzIIcsBD6PM46Em
B0KFrPPYHP+MACpeStOOL2Q+vNtd7ey0sv0OQZ/vfqciFEs0AvFoycquUQVmhTXwu5HlwkM/yA6Y
N7yR0G9yUL9Z5j5HziwX0JW5CwTNR0cgEaZTuol/vlBckP9wpZxlcuCgnDY5xcXfhNODBWPDIOVn
hUF58MPIXrsAcXzRQjfFLcsE1MKFQ4MVkuM+Ge7Kwrm/chPv4pkSPXBO/lTXqAbwyzRhEPsyWdHj
cqqucGCbVWX2Cs+JwrCegJUNicI5cZkTtEULvo0t9aHidForqalDb8GDTw18oJhKtDcCaE4D8uuT
tByA3iKoEBUnwy5OZUe4kPbk2QBFg7Q5IvhlPljTCWoyU/vYIDWnW5YMc5H6oz5QdKfLoLx8Ajm3
R6puHSIGzlU4nWYYN0Weqr05cTIDnnAMgqHzMiXQPn2DWsLoQO/UfhbtvrXp8ysofqwgjQOG8mU8
6uCjL4zvSVceAsn+qxQaGpUAoITulQuE5wo+DodzZX9bgimurgZQqwnBAXIK76EfeYjJp1MOMWfI
IDB1kjiFtBEko5cj1tceLpABcWwVDZME2MkeMncyzMlN620qrdHWjdnIbd8lzAOyFp1Xijp3Hn2h
Qpzxvf0wt9ZDWVpfYaQ9oYQaUaVrr4yAXEjuBClOU05EbQMbzNYZypKfSPy1jsstGtN38BbRSUAT
kY2dAtkhAUeVhgMAhz+zMFVzxNf9noJXAts2/qxVIzeuhpC6JxpeJPPm98eUtYbWJH+fzWDYTa33
U0f/jI3J3XVVUB/NerYpwtkq9cabsbhXWZNHa+ydg0Wj14pBv0yRco9WJ/DAdNtsHB6dRrtFVrzv
0Fg/hk7oZzsJL+Fd4bk6WAX56hkVuJVnp6HqQg4MCRMNXbbegnJryQOlSiVApta1p7IFPFEOABuy
3rE2Ydzr14nza01S3mFwDdY7YmJgndJIgrrbgEspiZ8NfmRddu7bSN95dblPW+vstCS8VKzSpG5c
ATrjIZSrHvcZ0PkDRY/52AmMtw0IFFzxxWcyWXdelpFkh7CknTSF8svsTkWwN0Gm3yqUOUB7fMIS
3mZgN3Zgxj6YWMTGzm4cRbip+kPWGnjPgH6QLbmqLA9n0GDh1ZpBR8oy2k+Uxp0sHGxO4BQwmx+q
qi5O8S/4wtWhl/LFdoVvZ166H4vsu7PlK3KNbShtbLnWsZg+k9gt14H0nrRGXTMLa/8/n0J/d2/o
Bg4Q17Fs8qI9g1fH32qJygnjkeIhXEd1toTNemvMRvOxcmHado2Uh6Jl8QSW49SmJauZaeARcZFF
FgSydJXDe7UOL3VA8oxt6/dZQcZMxIhfRvgiyKnh9AVulPUnpBgJatPK9EdC+06ZFX4I2YzXhNpr
Qw1pXJBzEjsZSsYYiy+uJULiWNXhIVa5+UCaumxdDAU2loh57tptv7zjcfChFIQlR+s8du3PTgyd
/89fkbEUq3++UfmKELLZpF2Qy2Xrv8/xPwwuZGJbrluCawkiTlzJ9bYqMI4GHgJUKrS5QvFW6hJz
3Eva4Mju96QXzX7I4+w38TkZu6/WFJ9zXF7ZrwT4/IS2cXGr/Bcf9N9nyO5yLfmYlid4hzuoEf5W
d+FLKakyFjPLfaBIXUvNQnsyTN4wLKnCdVckw9lm/dFoRbMZSOdE2flf3E9Ld/G3L4uq1HW51ozE
kY4sn/GPL0s3nNDUOoY5kaoP7ZKURsj7rpRTAxxPRNcFApWmz0Wvit3pr+oBeCAZx1WY3rDBkkAZ
a4LhgxAnDdEY4b2F2PTKRv28XHDMmPPesEIWtrBEwnxgz52WEvw5Ke5VFGnHYvnl9z9xx7MBBO2p
50I/MiXSj/0SSliNMy1Fr8cbvbdob5PxBjhVO5oRDlQbeJhFRQm5rW630FdTW1I/VO4NoG5yFA38
HsmcUx9juRvCnmkfcD+rix7nltjcSfP+6n6/x/+BO+3uPyn3Pf0/fKkG1T7lviNMXUp9aR7//FLV
4HpFrC0osJlJS9sDZIV+OQ8jg/uyeLCKIl/1dCOtpfltB4chc3Joj0b6WmM4574lR4K9oTsc5xkS
cp1TPhCLdjbSykPeGt2PQbYfkx57ldRhU0Sf9YhhZ2akjdsabcOzHQmIFzn20jHzAOS5D/MCYIfA
A7hpQN8rNlEGf8eDyXVQ6UAAl40bpIMYgkVzB+kCcH1sflcuJKjapTEq++Q4AW7Eqx4qn1fzsrRl
TufIY6kR6U0M+IiWIESn6TR4aeTgaCCfUtQn4JsdFIZN18O6SaIXO3RuYx4f+9x6s8COViZGYIYf
tZ18VmnBuK8rfC9AIBk4TGhZdH5HfWft7JTRuqaMtU03BTpqpJWTZLVzBbaOy+ujlJzbVmM+2iZ4
pFAcw3TBuQ+8Jj0bH3hfWf0x13bK1bWTJ5tfjdMRC9vFHZ+5OYNLECvoxnKjDKIbggxteisAKpC/
MkF1wMrV6dHbOEhaCEIOK2Z0wut0CERaQuqJm4GzobcjDRQVKwYFCS8vDfpuqxCnRkxjwJ7m1zIP
CPMKjH0K+HnbpW/t7P0gduHbFgJwXu3ax7IdTmPw4iSslSu7Z96FSs/W17k5OagBZb/rjHkFfOqd
D+mu2VBpN/ndCIivhdDvXMqtKA0Fn4DLR/YL6Oaa97/rpkfnkjcxOeyNEFsXBXDfuPeaI7JNFFv3
GUFrayNL5NGKtIOZNs5d/KJN1gdJDfZesxEMWOPHANyXd2l75S3ywGX44q1EpAbQgDmwEyR2MwJv
Usy2Y4G5KwQHNPa1sXYCm8BZQobubS/7Aj8V+NXI9zjn6LfwNXwGboGyXexCR66ojppDMXNBShup
ppwYyWnAIExwu7zVdLK0jBm9eIhqWhzcJmton8vsPM7Oo+5VT2VmM8NW82saVOBABOGwkxeivGwO
ZVbAQMr7eg0yELiJOSfAqLwLIBpMtaoRW4oyTy6J9N1DDlzah7/XrnHBOGvrXEdjcMkzoiK3gxQ/
e+mGlCux3OJg+2iZP0BaRppOVMls5dMhGxfYTIaLJaxeBI3gqs2S17YdLZzGPJkFjwfYC80lQds+
WTAeAHg36AYjnzc8LLkO1XwywCotBuT8pnNXzbr3YAfAHEzXJH1L8x5Cj5BkWjlSk39YdZCdiqaA
+G2GQCJWSiXMaSd634joAob92c4KPfZtPawnPR7OYsEwGUxFLcO4Mxci5EqmSLQM2IbIT92eeaR7
GwbE0JmdPBWVNYDbYp2jMzxJeQrXjg3dA8tak0DXTEEZbHFtwkWrfqEFBNk6zya3YlvdO0RkklKA
n7+pIWKY/VNFiZTl7ts4DU9jqctT45k19zl9aW0e51qrySYI843txaA2m8cooRLOqpM2QNKw5AA4
zis3nc0xiee0nz0IttSvqy7N7qP8I5rGXacWBsycExsR4iEYM7Q4hV1CQeRVEjafdZaFu4peOw+H
N0Ob6rOnqvQYdeBqcA3qqSVW6UCDZ/MKWousrbcKaREUOgvZdInfO6+r8WTm8YJKXqxbrgBlnKIh
ClV5ncwGi+QIcXKgQUTq+2KxI8hxdM1TFly6VlyCKWypvY0EJ70MUbakxK05MW5zm62hy+4kIxdn
j+jQ58VVr23ULyasGwQd6HIVyR9OxyPf9H6aN+AilRZTfXksgkDYUXTzVXtTtdH6EE8c9z1zynuO
pHTTjPOnLcWJFwW/rYxoIxSEMq45+XUGuE6BIgrTYcRDE87HXoLjIl5nBV+u2ehlOq81Refg2Kx9
G3kCJ3ARsvsYvYG/bYNsfGYvFIXyxZgIle5DdX6iK5tQ6z6RigDoDGGd2SGQjWGbruAF3M8tYDUx
0tC4ItzLUbs4cyX81NTPgqlQyPe3NXC4cq959CDIOcZGPOVx8h1mrI08MVm+CnHSuKwck9azDh7+
NxjqJBFnALjzSo+OwLR+OYM7X7B5kvLdl2x/j4NEb+4Z9rS3oB0ghIpXtNTmbs57VGUtmmbMCoBt
FdGrfb6zgISFjf7Gy34jmsRea8b4aNTOY28YeKLniv4Jab4QUBIbNdTbwIvoCCIW/3P1mJqgBULJ
ezVxwnwPx/NFr+kEK+pz41VAUlxlNZ226j/ZhGURonsGPwUFT0y4A7U0uqUwBUDP4tSkQYQjXvqd
hiA0aHuNglf/JtJF+nnnPGFJZyZmet5V63xSm8oNhgrsnylDs6GYkvUc1+9GzuErB/PeGuUzJmZA
Qznn4SGKpjM6U0BpKsMsENawzVTJeneEv4UHlVhkwpTjtbLxn8x9dnQj7UZOQEMrMDfHXiEFrUWz
njx3OrUogR1Xq4hCHX+QachbCbhXNLIMkoWNfiiatl2DoreIqo9cR6DlWM3doGXJrsOMqRilhGmG
A8ae1s7EfC4NibyIZiOG0uaxJnLqfVviv5v04E1+j733kwOgw700/XS9XyYe5v2CzUyQeWJgSiX4
WgeAYFow1prlyQzybzfjJZzF/hgl5gaMC+T7XqltZuVQyZXzFfQjWVpk/G1axyOEebZgxCpMzWGQ
fuZx901eTXtBiLLqZ3UnF/quXsM0qXLEHA2NL7KXbq3EjuHAzzLo9a3mtPlei1pIjcLinothhJqT
veXEhTnKPg7a9XDsg45dqFK3qBTISEn6oFyiyUbQ7KmJ/BwcguQoL73YTJZN8uLpL2OXWRddcdZZ
KmuJb8BHOdfwUphIg29BTA5LG/+ij+q73ZMKC9mobGy+Fn14HBnv8cqIwQ6WMVN5DuiiZWTqhSQf
u6AZC6boqG2qc05iMc9AAUvMsyqGpvrwTEpHv6+nqdk7/RRgiHysVbAs1evDTHHudw7TVo/RwToy
x4uxWDAYAtxHVv3aaYm8oTH3uuZunvMvopb35twQYNywIe+N/MTM8a6zYOGOSVXyJB49YwDH52SA
Smv9JZp8KlOwl+a6wYkPuAQRSB6RuWEaEouT48eAu4hPYrfguS0FK3DLtWdO5CZnBpM5rIqMh8BF
ok/TpvIXdiF1tK0d5zpeQXd+nUt4gQ6+L6vybrUb0WOXcJPysWQWNDPnyrybHCzcLzVPjhFBmGuI
MEpUeBcNQ3XsWZ0n2SQ2Zm30a82TLwKKAbkIwZnjJj2NNTl1y7+hcQrOoxahWxgz6qux7E+NDWWn
0Cpz7esB+PUSTiIJKOxhxDg88Cr5MhxlrMpwlhT52D7KysIrWMGrHdzkVHb9fBiaBjktqxGK9+qc
IND0Y4IhjiInOQz72MZk9fQkrUbbdzl+PxSWuAXkOnCSkEmUa1/icVu5rrbzhHyL2kxc0tofBRFg
CblsrTZ+QGkgPDoM79PxPnStR6PRDgyccIiBPSQwtBF3pHX5KAxRngoXQkyOjrr1BJ5I+91JiUS2
F55E3OA/M+wnPS1+QPqdOfyyT8uJ2n24rFQYhcQJr5QST2XnWuNDV4wxwZaluC8muRYxFRkIwWLH
soHGZqy1tQ6C8jBs+Q3mo0HjFUfMRsbiWlc4Ew12JAdcqiOS6BB77oLeEwz74qZHeKEj8UrMobnh
SOeJkc5PO7kqT3NA+FFBgWttLnk4+TN7Wl0m5hH57H0VOsWd5yJ6NrPq+PsjiEm8tEXkHGzGVOxk
vA0YGdsYohuESXc1klMNt9net5I5OOQ7vNTdS9hNbELK+DRMtj8axi9CnZ5lIXp0FBY1QJuEZ5E2
2KFyM/vK3Sg9p02ugBXZji/wio2Gai68l0PYTFaySdrRuWkRQ+QpXjY7zYNdkaRSDMGDYxNXYEZz
v//rB6JDRzXUQImAiNyfkEz7XVfLPWM2dXJ63dzVVn3feqY6lI56SudeX+WQ1U8hofFrl29993tv
MHWXKsuya1LlWDaiHvP2VO3qTLMOU1K+BmBn15Xefcd69Cmyn3UzfRQBXDEp030Kfe0YFFI/txoH
b8i7fTLCGwTB6DwteLay9JDM5Zpz+v1LaqI5nfS49omKGi+i1Z4JunY3UZE9/Z+s3pzumqQ5Emdr
bIRXzB+MIhecyAiEdy0IaHqIuup1ycg7wRAkn6eWmKK16Yts4uLYiMS40yNty/vIgoRc0yhKp7sL
2oZxbBAYMPVsde303t4NEQCqIuGsIQMr2jGvZDtm6SDwsjTa2GN7oIyrn0zypSjFb7ak5dYzrq4q
rOexqvxSI7bNJjIDIiKtm4HR6hSVC4AD/ZCXszEzHbzK0VMqdHtbEDe8UYJ5P9Yl0UlU7ROz3hmZ
NSflL3im59Y0SGo02/E2uFSgqFEac7EEYvnU5njYNSlxJqnTPamw38xOE5+0uupODTMrUFvxxoij
eB8ktjqpkIwzq60sQFQakoXcNl7KgO5ztsqRMD7cqCnBeiBr1Yu0huwugxj9Ms7o+a38dflLQH0f
73pD37S9cp/mfo4PUzU+1Mt+IINcAHBk5rXsopbizWueVYTSvmd4ktDnrGZGnqs8ibptE3JohXr+
U7deBsBK5xAkOEZphqJy+3vGbjYg0+JykCs4exXZnfzr3AKFm9trYiflOo0jxvhtpNaW5gYQuwv6
l6xrth4AZcsgd9TtZzDrRkDoGygtEj4r5sXu1vUqbxN3jr5tiBkYugees4F1+SKzJoxVEt9O8z8U
xqVhIggxAxg0r2iFseFYomZuK3zLqiQrdegLfK/nKrY5VqWZkv5TjE9TE/1UIIfOdtagmF7k2KEF
IqYqJLYOt764QpN3hY2uWXoCuxYVSisn/ZJ4GeFXIaqw1iXfKJIm/XQH+atrW6rEQXutbZCQSZCx
nGNqSj5lfrNsO7sFHF4MqwKfPsjGScxgqLfxHTTl1PjQFSMLIWcXX8Nk/jVEEUlSbYccP4h+RWbk
7AGyXo1McoSHQNBDdwlsKmqaNNXDg8htRJzAYAjlTA6E0VrPAMzP1lQT6DDz88tM6m+S/iARBpSy
Pi4fpAsFwIWQ8cAKLPe1yN3bdhzsKpxzUCs5/CCzQpKxp8+2MOgBYYhxQfKrFTELStuoeGEITYhS
4r0pVlWHKqq7A3JjucuSGkyHbas9GBS/aufxNVNIyNoBLh/JAPkezXx6J3sIu0M/+kNYTh9N5V3i
dBqfrH6xXnT2tq4TD34IgQONCdq9T4+2MrUnvbZo2yb9XZ9sQmZVetQLNnB9tZDZw+EezcQLGyyi
Lfh6OcxdgPvDsXZKsJwVc73cpfioVAuPo2/fwzAAkWjxhFd6zk9xa96Fcmj8nkMeuS7ZLWIqnl07
aQ8QeBg8hmzjdFPh2mrkOQBydZr156qDmimGiWbOeM1D/SHlLyAjw2IoGCLVEmjMkhLV2Yjl3nWz
cmMbtq+VRUVus0KNkCNlTNkcQpqF9zbIbUkpvbyPlRwxgUZQlvA46m1H6hp3fCshzkbOBAjeFMvE
u3+1SVI/p4BxF50HI1PNg3LhsmFVxAn6Cj5UHk+Q7CbA614/iG3LCKAVBMMM6EH8QSfMoC0JDMnK
ur+2WX0bam841Xb97S3Mn1QezJm3oO4qhaWch3CcCBPimkQ7beZjwYZHgeGQfOy+wcIhzF0v9MN8
1GcoFQ7/ztHW3xlu+dVN8jmsWHoOESJKfsI5MjKNAewy/KyHvU6ijVawqKJjnPXAO0fDBgG7zQDJ
Ag/Xld+9SxfVFXF0MghWSYd4Vy5zGw+Qhp1r5yqdqfSFoa85abBndO29WQ4c3xNfmyYKj0emDbEH
nR2nn9mXS+/sZWmK8SzsrjCiEI4t68bRY00bKnPH9Ks8WSNRWfhnocTk47Ew0fTlFWgcu2Eqy4ga
JGC+fGPBcDIt5ARBr/i/Eo0EtIKr7Wnh3mBQxOCxw5fv/CrKyD6IAiJuYEbqbAMyIPTprep049bI
6L4nUMufnOaglWo+hCMela5jVgJIgeRPcdGMyr0YlvHOJA7EkkTQsa4rndSMLgovw0BuHYvIeu2Q
S5csd9/svhWOpW6tG+ImKp4LMwZVUAZXZ+IJastmYegHp2FvQVvdDIJOaVr2p8PwoS03utKKa5wX
QBctZ1zXrrwLLXMkL4u9cCzk+EBtmfoQ9CfY7RfeyPS3s8mSozDHQ67Pl2QGTZN0Wb/X6972S1w/
ubLvNRycbPvV3rM6copGo9sKbyJASGdpiYw5AiCa6HyA2AIuBYzmmNYpOEPVh+vejJOj18WXdrDN
nRuRa58b7iFo2+Ok6IPnuGAkA/+ctS+8cpvhgqVdGDyVPKuipGjVPuplpz3axUuMVXllYK5eV2OQ
+l2ViU2bimBDLm3hl8tOtNXlsRuU5PaKmN1LOqQon350JUKsnFDc1Ca5mwa+W2lwUlbEX6AHqojg
abv5ZGGW9yrzUPUapm8HFUH7PJWh8+DoAagWVV9lokOR1wnzmhKb5kghnDGJRo5osqCkJgxdRFLc
tzXSsgSHYqM4cH9HHEWjiRYlem7iqmCEhTSim4w3mzRq6dXpIUgt71SVEMwjWT9TbjjhxFCYUcxW
jO9WMyE/589pUsHMTy93pe7d5RU11jAoIJrQcn1LS9PL719CXc83zBYNdugJN07inFAIvDUs4i7q
wMjtlATkVsi585WJbmiYgjdjSFHGe5hK7UR8z4wvVuWQr9rOpIhgZbeaECPs5RLniPMLyfmSs1x4
Jk2m+WFDIps6gEVaZD3GgWPup5hzGABw4w6oeJlLrslPw6CxwNlmPvEA5BLFeIH0xixBP4zuhTfk
Y8o5wT0DXIUgw+kq9PrTbhKwF50Biy8yCK8jQTcpm32g046KCsRpS9DpKegRmorWvLohGebzHNtr
WMrJtpjJRuUUwD2t5rcgNe8VyLmqyNVJb532zg3UT1s10bsiIo74WSX3KIO+RWgBMB+TL1MvDwl6
iW00t/KaIpPILFA1qn5PteyFntRbgSC36cnW0siLY+XJU5w6akMWdYA2FqFIncjGH+DIb5h0N28W
6RGtbWmvOfHwUwZtCx7edDZ6BiIFfxoqOuPpcajCahOMzcFSISS7UYNsPC8FMdl0iunpJSdSq8MB
k5fIhlXvNLsx+BWoJH+ezfkHeR42027GFJ7HjjX0EMwPqMlNe2+kePw5SlokNKg1cWYOUX8sIP4f
+w5zdEE4/MaQPybpIfSgEsKzOiaX0DYr4pTqp3puqRBth3tHDK9GmWPasMdDNsMVhN9GcIIWPE5I
ES8Ynvp1OSrxaAtt8CNUiZu65rhKnUeAW29taIV+6BGWTKSx3Jz4yooN/Ujnm1S6gXcgMyDdeynv
QDU2e2Xp43GMmmdVBP0O99x8mq1H5VAvOJ7qdvVUhaeh/J2eybNmsrRd1mV4v0nvqxBPYo32JnrN
8bUT5i3rpxfIGVsDZNUctS+dGV9bIHQ76Y5b4qce4pgEaGWT8DAzjkM4nxDGhEQwmtb98FlUlAq1
wXvEGZBltsVDxSRr0w8ozdsY6rQ94oFm5vbRxgZbNtKfWegxjnHHYFt69TeDv7VRiFtQUc247gm+
wFfBzbFePkxCcSczTEO2lfMpK9B2lnzMreBRgdFKGVlZI3Ydr7PGS90Vr3nm3saZrFDkpeO6i8DA
mN0M3G8JOa5L/Rm+hHo0re7aoTkUS5XbXDqYfevUIeZriN10H2hpuLU5HZFWIZwizOZXBoTRz4kM
8FXQHbqRfMEsDa6hajWwEyGHT5gejXb+rvKBO6dlwNiQTNzHjHsi3bhTYfNRDgwKK+ekp+5nG4s3
EoDqIfV20Yjyoq376VI7+jVVHYsLE0xkM32HDtuGJC+fIX+Ajftf1J1HluRKdqb30mOiGgaNAXvg
DtceWscEJzIywwwGrcVCuCFurD+UOKzigHOeU4MS773ydMDN7v1lMTyEo5SnLKB9vYMdYuYggNMm
v1zhPKvmqLPW9WR4XS1MvcvIR3ZC1Ez+ExXL715rBXysEF59TL6NTj4R/0GIexpgl0nWRPLlvjQd
yNnezogQtNeslBnAHYupa3IvgyCrfUvOYcTcS7DYyLlYxoX/AH5LLoV9b9TcBUyTPhMGv60loKhU
4u6Eo2UGYeklteY08geM1zBdI3he7Zp+v01KeVGo3v6Nf1OObDHuhv37A5HgvdOqgmhKKEyy3UaX
/B5+umF72+bJTft4COwRrdN8T7nFWVEpv8nO0zUzJF5gVuplmL8sHChJ6bw6mSItuL92uUWozo+j
2kNq6Gd7SZ9raY7bfzMdENI6xxQVSB8iD8y4qryn0C7PVPk8a4hCK3Nv+xg/yF+VIWsA7n9pCIi8
5T9/l9XcJJIYu3/9j//vucz517+m5P63v+Qm+W6Io/3p/se/6n+TzB4FzP/953jfv2fzrvnB//5/
/vM/2u5P0/xJvtW/qOz5m/4mshf+X4QH6Un0LvZP1/P4X/4msg//4sKcmXhGLR9Fxl9Def8usnfC
v5jCN93QtjzhE46LmOMf0bveX2w/MJEQ8Yb+zWn6jw/3dx3I3x7afz3Tf5aBcyL9d62vhbKe/w80
4DA7UHfo+f9ZF0L+RaeCBbd2LHH6mWaR76tVHGKw/JTM5pdp0rvAfbMmc9vF83ySM4i3O3GJc254
nncsWXIOfg2d3XEZzZwiNsD2wVnhkSwoGCg1fGHbbxFukIEJ3ErQu3tyJDEEpvfY9UlAjaD12rvZ
MwMp5KCFkE4BWIwdVN1Y9Hsp000/JiTUEaI4OPnDtKCqkRZnRZr8tRD8Kw66bmuNCOXQhn2iISEj
Y6z1FgJQuPcIc4m3DBoGspCAjJyyv7Qp3MOUkhVPuW4txd4q+7cs50BthvAnsAQojie7U1fekRK3
zb1C3GLQVxsZhyc3iTGO2jQ/hpUe6T+A3i38Th0nE9goJJBS9PamkcT7rr2gj+zPGxKfVI7RoKKY
ZcNhiLOICnO/q2/aannMzPnG89QtePVrXtTYEGT6LhQ9a3b37nBt7YxhpuJAx1Hqsi1lgngAEgb3
SUPiuWs+TdJdIn9GE0X/dUQqEpA7UZ9BA5te+QGVUyxPnYmK31AmSDwnZNd0K4ukYlKxuO69kdz0
ovCo77CWazWo8mR1lI4Bjm5ET7lSQgmLRsANY0mywRCMpKzl8cGZWSBNG3nK0sHWDMH8MJi5iNgw
rqwEIsq73wWYKtEVxo+9cNWLiU2kJTE0agAINp5dWlcfxIJBRweE3BTfSYLYc04pF4oVPuSQqP9m
LeZqGvhGqgCXnT2daw0nOQzWguTbfLEpNCUhAwVlXIqjaBE04X4hia2bUXF6cjkMLTAcBupjY/FP
csuttRjD3plpCbWgkzvH4V5qKUTXgUGyGzXlXh9Ot0JpLKHhY45kiUoQYhBK0lK5N/Doo4NdjoSn
YePy2XQMr+cZUPswSP8hsEhwt5f4TJu1PLYJtdW+QbGC2VGbw5ZIbS8sUGkHahd46Z+YSqCTkJgu
WvJYd4ZAsV4k1RY0jPBlNEiUcuF5brrB3dtOc2/a07gfLYIqnTQbtlMQfuaZC6Xdd+IlXPQbnUQz
cfCJ2AHOLYW/Q5uMPMmeaga3Ru1j4ZAU3GK68iWmz7Czz3ViUXJtDbQXM87Q1GIttIuURL5n4YdK
MBb3mmCTtDQeQ4frc/aomHCbtNzzw9lSmKejAf4pqjXtGcEg97lJSOpEkYARzGIn+2BN0CDbsZ7Q
H4CFKE0dSOG3z4jyNr3VPfT0EB5EqqNOYMBuEizdVsFV6w1H29MpPT/mTueY3oDHsEGSoVPSsrcd
Y2aakpF9Q5/JrjRjNGXdSEFiBYtgWEhxTC+gzWCpopbS2oOVYiqqEZcG9OzNcfU4LY1688z0RfP4
0IYl6aExSWxtKFq2O0lFzrL2vhAGzbMiM9g5TpJ+o6p3aR0n+wMwgyzkeLAP6dJbdKSmxCZzDHou
hU7UuulNDd2CC4mNghiP9zYTXyrMs522899ZwjBddAoDL9XKPArDooHwrEMD1zCA/RYFzFkFyKSn
wbybm/pxqAOb3hp8pKkf39T6rbExITZanypL/YaKugx1h3CHNiY8kh0xaANNK1I/o6yk6YujgWZd
G5M4+UQidxDVdEA+3TRGRZiy0Cb61SntmFuBn1EQsEhSlPEVU5RytqATBAt9PVa3iYW4T5ObVA7z
nj/keLJaQdv6PrQp6J2wRMEUMFqH3VAduBbeMkQimyFlugoxCxb29NXHARye5fuboJRvtVrOAhxi
25pkU/WljTlXJtcY5SzVSqmuLgUKVqreDNZMoh3boaijska4qaqxiEBWrTMZrhczQBJickgHq8mp
q0hpqsf84BdBA5Nu0yzTqbOnlEu+ojY4gQSmmwofheOzJsEhor2mXbqrYa8ruEwX4SAJwQ3welYD
6BJUfZPryo6CbEhuRH7XeEAiRlCktOqihwvsc2A4zsFkl9jSWr613Kx9Tbw3l2oO8lqgaaHgT0OH
Oz4Lu303yysVlmtVidOhoELFY7uP5VD/mDXS1oS9hOhR8zo4bGB5CGAzGZgVwjmSGExa3R1E5dIx
C+XNE+zvAYbWNys7m7Z7Zi/GHt3MdwCBMrJcjeC02cCes0Yst9KPXWLBsJDq/kw9Jq+rZWHUZLPq
Ok0FZEXda1iQzM3BAKq25r1loHG1bR8s10CxYwKKhpuOPHRbTsBEs48rppUkN9g5Ks6eiIbY/umc
DHGrIT5UmlBoigKAXekhaRZsvSlCA1vHWzmPh3U0T2tazVk5gyhfuLndFj3RMLwnUA9ROkDP2gnx
wBSEI0rSONW0Wp0oJuU1OmIU6bY1WDqpmuZFVR9jP51gg4+iNHB0mZwMfYDPoccI3VMEizy4wrxR
vpiQWqwqvAUqSR4VBWzn2RgQewm1KhYPdJq3EYzACOrMax0g2BPtA+RUaBAf55TyXtYaKTe9inn/
4qxx3bZKD56vftluS557DbgChE3uwFDnewd8eJbpdJ4d9+qH/gtTFtP+2xyHFGzyBBRzRGVizVPC
ZzJzv2wX7xqtdl9+a2bs/tcp8Nvj5BjHkRD8JglOGRFqcVJ/Dcq6tjQ83iNpunbg6HOj6U8aEv62
FCZg6PxdOiHKKYtblOhoDztxoSZ0hCUpuBo7wLc5oLnXiTmTHEQM4DyYvKe7yepxXXeI6gYdpZyD
0YwO69ih9RlG7z6tQTi6BDbdnv0DlOZaPQvwNLEuFbhxmklkxLRmwXZkhz8RObbnUkI+KSk2iP3g
1XwLvCw5DuMY0GAHt5UiU1oSpFakm0TJKF8bKLy9zrN4N8bzBzMMMZ/we5tKJ28LM1D7VwEOHX9H
Q/DBk7ZgeCx+rGF4kqyDe8ueX8y2bXYk55HGRxAERUnb3pp4OOb4TnpWsLNTG31TXRH+N844znOE
q7QtzNeFF4wFcTnLBJvz6BJpQbqReSVZyLyCQXkr3iuJmKP/LEMj5dEzg32x2qfozJk3Mn87K5S3
BrmtNKHCUU05nianVFGuiaRC17NhiTBuoJmpt6EaltQ5F8Og4AiRdvgYx+nWWQWYTiGh682Xznw1
cynP+OvCDreAHjMYVafdFFCfp0loSHIwjazw3LOAiNzMJVLUlgm+aoKQOZJO9iAUFrevTzfncCgq
3zwA/7yGkpzcSRJdOw175YnDMBGsrTzSraulsC/aoKO7Jur71nKoCDM6Yh7M/FDk7T4/xDycuzZu
74hZzlAQ5zRf0NjeZqe2b/7IKoBTJF7NM4FptPeVd2Z89FuiPBURUyF5hqVJFakZE9PboFswQNer
vrh3heVs3UqUkb0sDBv44tGdL272VlLlyHQaJ/B4DpwQTt9QTns/BE12IDV5aVNyE7d2glApWDhq
7bZeJXKqpQBJNGwGBNRQuzodAycB5UTeyuWO1Nu/qJGTI6ZzF8qwtc4Z9vQgJUd4zYTDmYy+H51f
qhu1tVYFE6JKylIVucWB33ynTkIL5rKMd5gnCKgAZ8PNQp2crI9Zm1UHTXi7aa8DMWVLsUfTouOV
Z2d0wRKrc9+M8kQC19GwKlg0n5YUs+NLUxNFUwzIaLICvR0H9V6aJy9fcZK2pMa6aH4Apiggw0Fx
QvyPGniyflxwT4BmUhS6Jr16kqMv7Wlr7ecN1WD8sguwSjt1it3gz+/mkI+0eKy1ROWd0VJBkujl
GQM1qOqICySZ9blbv4VQJWdB4dsldYiEAd8fa/ub3L3n3AqI+cj5vL4RvsH8/UprbsNRoGicIEfy
+Geds5u6+8kKtGATxOnGLcn5LpXlRn547O2Y7GzHKvZuoHHDVbirKDaqDPrTlBO8WvVIHVHsnf1Z
AhRhqeK8e5rXLvHcaQH6Ubimxk9fdJ8TTiDNfuD5nOZ2Zd/6+aWeibQP8mtWEiI/wd/zdZaXoMBF
SGLhprOdL4MNeeeFwcnX0tm3o3Nn5fLR9pln0f0QJz9+Ic3+CeLpkCbkH2QNZAzGbLHpSybwoqxG
Vi0sjjbzICoSQlfa3N54Bur7Gm2orZbPbDCOwqF9bO7FuYe/Tkddn3A5xQdd8StrYuRrePhIhSPm
4WZIex0VDQbxDsdsiCN3W9j1Y8voE8muulNUvx5HCyO553MFNz1FJhTKU7ZW2NWyQr/dRvnunwn5
xVGsPYWuGH3aA+kKDEc8tl5Fd0yOQvY05PjB58p87EVIdhBrrcQ1AT1CPnReLKdJ6t+NaS1kQ1jU
R/gKjHw23gNX3VEuzVHaOFxFKf80yi0H2T00yFSPceBc09K7laHf32V2E8Vi7TjjwNgGz5yGYVQo
SvPmxWX8RDxMVLqodugUo3EYiQXXBd5EpPyF17C8NfhaUC4nGz2Y6aUhHgt8cPqNKagknxy2vyPw
I6+6vTXI4b5lwr+rBwJJ3E0itPE88kLtnES3ILjTd++jSnXEfUv8nHuLTWw620bMY5WloJERC8gc
j4+2Yb4EXfltNwnmzpozpec4i4ejYS7JDonLU5Px4wny4JuGQKaC7MVYOs6btn9ljEmRkjM5uCpQ
keeTB26HfrhxpjUmBzCd7L8lMpbpri/R6SVmfAgc+8tgzbAtIjhUddSOMDaxme8b0nwwgcPy+vNd
76LaF/OafO1mZxseemMVPTlFMtYXCxHn4rBZ5TFqCofd1XDb82QV1ZnygOow9Wi8hU/0TmNb/YG5
7cmLCQ+L2xrAwDZ2jaA4jbJSTHuKTpXk2Rgd+yg7+8kq840U1Aqjdst3XZaeW06JI1l3a+qxuEHT
Sb+3cStvtF/xcYqh2JlVeE3op92OjS/2SOljvJHEuaI6WMRNN3v7CjqEutSw5aBLb+oEoHvhmYMe
1ScyuFWM815fZktZuyQwjp7C8gKPke0cd4RNWh+KlyDeA4ZaD2tm+ICGWsZvpLFJWm3VWN2YVXOx
O+9Ok3xAnKmPexJHj/YFosMS1abEC0rBlEYDMdFox8RFNtTMUGxfHS+42tp6DWcmqRnIpumZxQei
w5hJwrVym2B6lAAeZPVKWC8upW3xQjBEUqK6smzns6JJVhiZPPc9jtbaIRqpWVvXue8wj9lbzKcQ
rlMcZbXhbM2xeUduSTQShvVjMGwzU8anKdgbLk4YEh2lh3/I6G4cMxP81uBUZdkdHD+/zebhxk3q
UzZMt0S5c+o7S88ShCR80PG7THjESUxczzDOp7XcE82kccm88KvPiBtuZ/Jrp+ncZ3xkg7UduBP0
unmjMSU2fM6y4A/yRuKoJZpBFj2q3AFdcgcFSyVkFMJXVm6IUHQt1yI3A3ksSn2/SAjTbGEgveGl
X27ZF49tkBv0x6IxNgefxpTp3HJcRdkqK18alBQMwNvZZBL2xWTtqCCk7YaS6TrUE7Aaf7SYy9xQ
zbBBD/DYobqHnSl+pdhCMBRBDqWpeCoeNEXJm9LXn+HYQXeZD2URwJk6A3hEHHwMsoD15Y6L52bc
sSTifJhC6NAGS7JKyQj1eU6h9+W6p9HuP4NeHTEwv3isIUxqyVmX4uTneUS96sYJKY/taR7ejFzx
qcAoI+yS7dD+nbNIsZskS/cOXoT3nA4NU09nPt5em6jaBydgK55+BTjduD08IjzJ61e8Syxam9jI
6IseOHmVh0rE8G8ovkVJ4qZ3vK8hjVKESvXeVhm9dWgN/Y5c62dG3b3pjex3HidvvVn3ZzdwfwzH
PxvAb1QEvFMnscryUEe3BmpPlDak51eBz+pJYZHTEwOQUaqTJ5egQpUsh/p2UESc1NQB7AMqXg+Y
8v1NxgVr9oha5zR99OWE8muRZzsFLwyraqDaKd4utABII6MPzKWm25mYT7SHg7ATzmPvY9IM2OSq
GkXpIIhl1cok2yuImcedaJC02VaB+aWpjaUNgleSzNt2zS01rWffqGkOLzkAIAa3qiuYtwILEzKV
v8aM/zJ11QkB38UdwoesnLAfh+N3em9lBaH/DFWeerSBo6KqMeOoVvlTjyqP+R7X8hy/OiMngxU4
J6NIZ1hbEt1Dswa5kNWyK8gM5jp7k0I/eCHe3jEIyj2erxPSPkibNs4vA7J/UD7YsyErzpQtffYL
f83Sf5voEK0hjs/GtkDhAXW5/jw99dv3i6fBWH45vZ1j7OM7oUi3V6+1dzXtmCKq2lirL3vOrta9
McOfKaP0XRrWewWRXGbogeFWsXl0vHsU2toW8V39RMMLL9XVB2o1NMccqiryVTSaE0WI8rHDgRcb
Y7vJmxO/YiTzRvDBx2kOPPzIEigcYgZ1W4Y73xEnO/V+42KmqIVsE0OA/a1uxmKVd/jjeOkkn88W
wZWa7jwya97mtKy+l5IDKbEoa0vwFTND/E7lUm3D2n4U0nM2TtX/1DnT5GjBOCe+e8AocjanpT6I
AaEHIUAOIY4u/0Rd7AgcflaLfSP99NJVGYV0OSy5tHdDMGSHehwYFePpmKQcAr4y6T5oGoIMdYti
s3Teqb/Lb8PZv3aJM21AdPodDHIqgAZbd6C9pK+jtqO7Yy6LhzwdP6am/vTA6I3Xmv5bY0SnShrv
sSUUbUnuB4PmeFfGtzrWLzIHRs1iFdl8CDDwd9mTYucHv/x6/pCTZjVI45fUex06l/HdTAaK3ZNr
3iUPLQ6DHW2woJFhcVPgxDSBc7ddwGnMkMevdbR+NdWfWNEuLju4gtwk2nLAWu6qF92X8cYaaSqJ
m48e19J2oQNM5i3gtO3gFhlQPYpcPFSd+RuCfps7hPKJIrkv9aEzlus8mI+qifdTXL61Dv7MAXnL
dvFkhPL7iOhInipE33UxcjkUqIHzBsanK8YLuhDj2cFSHOVuZvN0zmDMzxmfMutnf09OObEIqv0k
Wpj9wadevAzZbHJxHvEfXuaRnmfJEKtHUknSBHtIKiJzbt4GsxDnBsetKazkwSi8BzdFoFOsz9e1
8HR70y0AxbINljyLLA8de6JuUtt4tDC+gk0oEhEBj6a0REzlPgRPU4msE3TtK6A4eRTzp6vnS86h
45J57kJdh0Uo+f6fRkI26B+7z8R4rPCC5Uyidu8QBQfjnOJ1Lr36tqXkPJR/1vNngaLHJ0UPJHaC
1SkC7nJyRXOxuLOEHd6VqfXLM5Zncn/yaBAdevpu77aupFbLwxV7i15i76YEZ89D+dQVLc4vjQha
SkobjiN+0W1HN3Ji5j9ZMKdb8IRr0lmIe2WdXZOAP+rYHYMqN+/8JfiIhzDYyRFHCq7B9qi5PyzQ
lKeCWgVqxdQBh4bh8c0bZEZEcYdokSYED/lQpDSKEqekz7Qvwackw00N8LtBFw4ycGmboLgMzOqT
XtDZQX1r6L9xNdqkJpqX2PQfg8J5bFwpd5nV3deA5OdslXD0eVsclL9QFK98gHX/wzKn/gZj0qFx
1U1R2OQV0ni5HVr9MeIfqt0DB4uMSKWyL3nAYzLn58YfbGqLAEK8oSeCki+j7c2jN6qnuEZjFDbu
3dpUsBD6c+2d/n5qe49GDAy7bY2FLQ/1QX6A+BN0UMZgiHANfTr9Uk79UwoqDfp2OmIRfgsaTKuV
/SegPzAMyJvvayHpIlZoj7M+og/pBNckrsvUffhtdZOOOcVncvpc8NAs/sigYlR3ls6PYBpIUSWs
XeNQv0ar0TFQKbEi5XTXtgA1uTseKlEMu1wTtw5k+jwVobqvJo4Y1KM4PzQgIZmrDoDuY22gLNGI
IFANbckSkSxtELAUgfX0T0StatydSmJ67O6dAAAcv2lAi7ezoz9LcNWv9Kp9HE1Xwjq9OJnxNUN5
iD7/Y8T+Cfv1MaN824XiOKDkHTe5zUxVEUd+smt64ggLd6MlQHWdDziGa97XAbbrF9nZjn8xUmY5
8uTPRUbCWLGoTUU+PrORE3JPTtFoMFKOXG8Rl9E9spKM76y0P3R/9XtJpGqfPyBiIVRw4u+VEL92
5o1Esqgbf/Yes57wKApEuLhX8X9fkyqeduCSwvgp+vIrNGcLC9iyVTS6Ad+l9dXJh4GVynnBTUOS
JPKOo5Mn9ramGh0vqfWN/5Jax2y2Doak2dP0p/ZOmD70XqJp4BTBDls7E1vbjjsgZAxBVRehr834
lJUHQ7uMNRkybvoVMr/j8DkIEVI1CCjfD8nXQJccGAxGoKTUbxbQ+mbEl8kuSMs9ouONJc3vmTDF
SuOOaBu7PDBuX2s3KXjz3XzvajrB+RZPTmITyBjWRD/xJ+GuMiIjXuGEnDMwNY8K+ewRbTHyV39f
E7pyGwfBKQniZ+EGb5RnXUVDxE5j6Tv4s03fy/yxc81bCnmxAUxIgfuULKZBuBFw7Vfhje7VczAG
OOou55nu8LFpqGT5XnfkNdcxtpjQODmuvM1Ry+GcbknDA/pNqJLxetP9GCke2TQ96dFxSnd5mn3x
26EloudKGYX9gL7gt1PWFu9qcaf4WPhyd4llNeeiX/iFe9dQtUPkEX5f+Z9yzEGpbCgCukG/i6Sh
96BOOJhGCVogkid0GnQQhorXjH4pft8EkcKU0k7nnAgqwNaNSlxnj9AVb2GHAFVRh0SsvrQg0YC9
a+JJNooGHRwOgLUqL3NiGbqV7GBM4pZGltSkZFYlAZHOS30Uwr5a7dQ+5Er9CR8adRfK4blI2C/M
VH/yWxiIBU6eSDSLNwuxaofJfTBcg/2Fd9QW2N5Na+biGsy3IQiIfpgAQyXsgaOSkO2BPti8a70H
xhCBj2MfuFRZKXJZWN6naLaXPUO1f+eF1jtcYrjrhHm1aQmkQanf0U0KvETeAFFB5gmIcaZPSGYs
rRVhBCq278OwPgaT8dGEnBMNrNXWKug7ZZF4MEGw75ORYY8+B8pL+SmRjvqTjMtnF6MkGQP707Py
/orDluFOFl9DvxABMTWwRgtKCRCRFuOfiia+XrnU30sYJEfCJK6JUbkUnXWbRFX2e8ibQa/tq2pY
RJNwrKOk8lvscg5p1LjInQBK3u/NiFqaTWOY8NFFMm20kh92SbkIUEWrz15w1yYukHGlVnvHvM+N
+ndhMopppyaSx9FrUSHRyEKtwnSPaskUsz9wVHy1uLuWId35CciACTWdlZWiacR7pkqKJr+G3Tme
xZa1aGLqojqIpqvI0Syefu3tg+wjTX3zlOG4OPRp9dTEZBY1+Nq2Zh9uCFFxjwrMbFO3hHEpa362
tRBbPl+eefQelN+N7J8LxSTLpFNGPAsyRwqsaUSNPLUeU3ZLXyduFDDcJnNgQyyaKXPwPNN183Pg
lU1UTXDgGZ6zpQF2rEcP2wHBuUqrcoc+BZBjY8fd7zYvN4TkleAjDFYViXe7NG/KqO6A3b3YBDcK
mg6mMkMJjc/AmmDV3QMUJqeK7kwkJcnTXPfLwdPtgWXQOnIVugNx6Y1H1ZsjL7P70Hf5eGyalCun
wIdqdAtdfWGxoO/E7GOFvbnPpFz2ImzPWWOIwyQMNOA5nXlj8T1Nxsi6O4db6aCJbHvZ7JQLJT4X
xjk1w3RfBshs7GxVRjggj0qzXBdF9Y19maAZB1uHtwqKBuzA1ujsBZKFTSsw+HQr97ia32KHCdjP
eT9JtGo99jmJEiF2xNuYxoQBo0fYkw+QbfF/FZGR/uk8MZ7F4qz83q944Z2cyuWhhOLZ0LUhbqZ0
fgjJwNoMFzVlF0ZgBASJ95iE9p8hTgN4LHG2unOx6GqrM6OL6JNN4R3xkYHO53dB4f9G0DPti/gt
MQy+td44BxVuq2LunD2moa5pg3NnARnbwzJA0IUokxWxv+QT3mFAQM+Zk13ZMBVNuB8hxr4GbYD/
5yncsw/e0OMlr1aCXFY+8T3ETec+Z049/wpLkitFNt8Y61CSjdN1KYzvpSitHWUJMPDoxtBIW2yV
xi2PoL4QVubwpoWK7x733HlO6VgeBGdyIZxdW8dfCQ57kmVuRogy0vIgZ9N8/iXj6W3wu2Fn0T6o
KtI2S02EwGSZ/c6aJnT3md0fqPmsNjB5JLKVD42jJvC78ry4TnKYslUzMiDUqbRvbQfc4tQg73mP
9gMuEBqFsTtIu31T3AZU8GhYTpvizPym3M6GUz25CwBwKgngANKz8BSdUh86HBbTTmiFxH71LnNY
zqyivSlY9FG7LDUVyW7I0jAwTf1XCHMTNRmJBjBe+SkkfXyioTaaw4Q45bEqdrUFpv0Yxm37VNa4
KY2rWtTV6fWyq9CTyepuDugO6o3+B8yqJsqmAg22GbRTbe31HP/G8WFx048vqapAilB81NAiQ0Wv
JwKRINLpzMNJWSGUerc8t7n4GTe+oMvPBKTpXDxDbPjdhdSJ3Ty8iizuEAMzWAcTr7gWiUtHlnH2
D2jzGcfkwktKIS8YPvnhXvNoC/wJqY+mnrt156CuAQn0Oaf2tTKOjW7Cm5BgcsNDW6Vk9TCS37fv
BEgPmwIIS6nvw9iY9wK6b5v4sII2LKRROrQ2r1WS8KokpIey2FXzTqKbIA3Eb6KGim1TP2rySV3T
ETeWZ+x9+PLtsGiiGRMeM0K/Q+JbD0My4sfhmuMmmS+CA0iUNVFyy41s7Hw70199dpVbwXZkj7Xl
elFQL1+JVcwHVaidmeZXNY3urRy/nKIYt2NmPo19SHdcWZ3QVdIh6ul6S94rNJamZNfCCcxVN2x9
Dr7ZYK6Ou3HXduY5dbqLLBkfUFSsNKUeiN6PEZ2wX/m5wVux/oQcAaJmuCmSTJX8CnP/NR5bkrhj
7B6uUV5MmT1VlfyZezIOyZW1dlpU/jbuUZHwYIPYGj9RaX0bRvPl1HzJZoGZQ6aEVCG0+0I8fZoc
Ze8sWaEMdP+0dtoR/Lt2icbZQxsXKPh5iYhe1iD5zo0//ZQOICojL7bpjrTkvKznfaNxQ0yr+HtR
tOqGNS6eqbyLswTbd8DD1+Uxm/PHeRgOaUg446h/TU5LUEiSPFf02wbMq1vOjSGyveFcu+o1Sdv4
kupbjMmMvZ4eokzEe0t7zq0FrbKRViIuozkwtbWDu0Pk8OnmUwSDO2ySMpy2ow2wHHvI5byU7AUB
2lXha/GchpvXq16smv29yN2nvumPviTIFHEmdKyNSTDFErrt++Ys870XVsXtEJP5hH6sOihstKRn
hVuR8gwCoaxLWuMArjz7rM2HJuFpQkGDEZFKclBee6ktA9kbHzKKg3GJIAe4fWmVQhEBqwtqL/c6
cUgTYFjV3kwaPbffQHE07wrS80qRZIJ9j3PE5L9b0MKajJCRS8ZnVHZfwyhuQxeMXxX20fIGQgE8
oD1nJEgld+RLUZJj4hHuWVaHYUzQD/VEjc1etTOCRVw1cX69h32MlAAY6cRl9bOt217bqM8DxJ6d
/eHV2dlFA4z0i3RUeqBNohDMgspxfFSR7+0deai97gnotnizBDgyKsuWII4TpVhPiB33VhDniJu8
N94A2hnT5XeYTPd4Pn/Xfgr3YJqKJOVLxbm7pukbTpSZI60sdWEyH4w3uvJ56xVbogVRJ5wlJass
fxsT78yfAqYcCT7qS1joLl3jkXDHG0MEa3JH6B+5JE5C8DdkS9ADjtPaFkv9SxOWDDTqYHOamc61
oLwstZllqmip/PCUjACfE7VkQ6FClKPsGdsGRChqCf7dZeuy0Gsy/iVcEvW67a5skCdT+gNGXmYP
FhKzRc31yZ+r48zv4SiCmeMDL0xn3w4Vqze6jZXU8r/SpmQGW9ArQPKyS+fmL49ByShUZBpLua3C
5AuAdLyo5pHiw53bYgDvFhVsQMyOUmDYNSiyZUyR6Pw8TR0baUezcsnYC+79yrqZ64l3Wzj1dTH0
bnZv4my5rzM6YhfcRkhp2auRM/S7Sqpzq+weg/38kgVjsxuY0bhwrRS7yyqVSPyvKu14CriPRnDv
gx3XFGZAnEZtBU/beeWVfBjMKXWb7sjJneT0QSDiU1Yaw8EVyL2NmeIVYxz2HXe6Zhs7+IJyP8S1
dE/k8c1Ks/pEreKfxBLG2D2t11lpFP1ztbKRbhhuRqGbiPHv/7N3HjmSa2mWXhET1GJqRqPRtHJh
7hPCRQS1VpdcT+2kN9YfXwKNRg0KVfMaJDJfRrwId3Py3l+c852bwf3tyoygWT3EgFIj6Vyg2vO1
AUGfkX136VKSmqJbC4eYhYgybq3q1swSqpvxC/NisT52G+ocp5B9qRluAA3/Lr+QJYnw06H/I1QB
iAmGCuHv45szow4huNTtilQjBZALo0qRMvF+u3bKpWHna6XU/iClnTEZCwQz1leiUCIwry52bB8R
0elZB9gFVZAdOWfm42t4h+QsBBraelaPJgSgZt5qZjw8laQisDNFGs+TupYD5Yi7HbZhrk+rFG/U
MinLmGxpJyJLMeuzyCgIR5dZfOJSrzzQP8ieAvkN7x+kygUfFYpip00Vnaqh6t6g8rbEVXjK7Dbz
RmgmQYzCdQ5Dbd3q6oHpeokiVNWYLQC7omymvmzJb8Wgi9KDSBsC/0Ry0G3zETYEDc3meQJixEwV
K7tp9bsIcamP9oNvDg7Egl1VXFDCWwpn8nLq7DdWtpnapLtO6J5u6MhrZyG2duED9exXcKLhVWuy
5MmWAtx2kLda0r2YQcVBAWSsQquItRjr4lCwm6Au54CosRnJ7WFSetW3amOfGFDvNArQxfhKMiu7
KNAFmdcM3QMnH2Qg9P+eZmA/s3EGlOR5bluA2Wiw/JAGDrMqR8TUMLdVwOWxrP1JC7Pe1Wr4lsVF
cwv47gyS6CWmyAQeyqzybOdLDWTVraSBS0DJ230b4Nwr2E8OSC08jI8laZxHHt9bYaQqfbxpusbk
eNA7VB+bMVYKM/sJHGaR9OLOujHN+kQ5ixQC01Q3ainO64TtjEOzAXki9IKZxCik1jUbmZ/EuutD
/tl1mbo1woJNvnTr+Qm6yD7nNc0L5AlAbabtxxmdLaRC0AxDCfwrX5BFAcqRfBdraMgaixD7oTr3
+YDFNJCibajFnOVW6IGRAmqeZ3cusWxTkc5ClMAOMto+AobdieTZqMqIaMfmKquBhGiMdskfl01X
zbq3LqYpQRkxcZcQE8LWBIObsqoM9aboJRaE4Q1WivTeo5mynP6kTaxQl0Ka0bv53i/ygLnZCac/
6kNLZJIGhJ19RQ6lEbpvILN7GeFdIsv9oM/4lbMKwp+FUlZWX4OCJXScQy9Ny5kUmZ5NdITKgEuE
ikCvyEvLZxPOczn5Y4h8UMjIimkgj2PFJordnbTXitRiAEpstNRgWgVUm5YKX9L4i+AZQRhIuMlm
aMpIqGhLT51U3C3peBg141pJxSazGO5O6ouGfmaltEIhEpXK0IK1TFXVFIgegVFPi8RntNNrg/IY
VA/vksnEIyfEKeyQXYbJ+NmlDWephoILnS9cfDgSmqRfk4rQCqEaTAECjYOqaB9y0b83xk8aRYwv
8MDDsvhKbVgkkwL1PW2PseM04IEEY6xwOiki/FbkFDBDhJtfBd9jE6g4Sv3ObAU8lYmAmcABTFmm
zGrmlGuzbGQ8GCqq8FThKMhN9aPHLwkyEh11SQy8kXzC8mCVhtMA9R6C224Gt2jbATpSF/Nz7YIe
EpAu1EMzv/YahhIpiBpG0eexs3MPp8dZAWPs9YX9Jxn7aGurtNHzjAwmUh3iHCToPyOrLxbwSwTw
rzQVBQ1fBQ+MgSHT3Jng66zBFZ6BYIlFQCqsVvmshoymfaNaUn3OwIBdIuJ6rmetaYd1oFQSt1xG
rx5vohBJJrTTF7Vf/EaaYFU2qtW6jIcfhljAOiNcMwpE9Lpsvth/y6j5v7I5M29jkYPqm0euEka7
fZ9+zxKuT/YtH4a4yZGu7hh+Y4vhsuVKOfCEVReGp2/gpZ+qql5iu/6I8zp9pKbTrSbeMYg4LEWV
93DEgkXiyCbEcalWZAHEsdOQm4l+HN4KU8p2FCcah4i2NY7NkxXIEAjzvN4Sez24Bhd3YOQ7mEOQ
P8PETxGJi7HlqU6tYmMwp4TM4EQ+/VnhOTRDTNVJpTKr7izlFGSKPKFFs0kuywONlDNN9PQ3Fvl5
Ies4ZWhVXnioM5nJp1uMTJBnpO+4RsS2XUYcDsAbL5w0ctZ0DtMyUxH26eOi40YHLKzWcmmFS0ZJ
32ammxsJmhCsbJZkNcCGlWLI3a6QCtAnTM5TXadXrA2aUZG6yBYYhNXzb9BoxJDqsGgkR94qXXbR
sxSwUiw3JzgXYUQqhTHj9YGhnmO/1IPl/bBhl5ljUflEzRA9qobwK/AtEUFTeiNu/zr+ViNowG0f
Mw0w2oSIgLxf63BQECQV5zAoWU+k6KR661gKDf5FwhJ3CEb2TPV2yGnuIycBPOk0zm4cJ4+9Jm+T
GDJs88lfW0KPOPRGejTmOjjoPKq4gC9dY73XqlVtarOOvT5cOruWBydJkrcgXMKnRPzgTuH/Qb3f
wWLEdKMtDNyIaaZprbvKWKttXx+0i8KAab0Yf0Z4wD6w0XSllw+7tgkbmfNfg4fUgHXvFhDgV+Iy
TUp2DSV8AeQ8QYlI4LzGVyh7Bv2M89lK2dlxInPFUcC2pH8D/3YVmdzuQyJm3VCufvQYU0kSWI9A
qv3ZJNVHHmWNdGkn25DEjU0j5FbXbeS5k2z8ytze48ikYKq5XnQ55xODP81IP4RK/QvtyGs6SBoZ
K5gt5Xg568GJa2wunX4f6IgMs6levBYIeWX56CzISpq4mkOj9BhLNvvKifapQquOTBSxMbxZl2Tq
fFUvTAebwD2nZq4alajYu0kofgaBXRSFsy+kX1lCthoO7KKtdCjuIyQVu68p51MDf4EzgAZ0Mr+Y
oH+hOCLZRX2R512TWbccqrFL3sw6kUZYR/yIVafcxAKVHF4Ytv1IHf0uGSWuLvKNA1FOx3BgH1g4
Apb+ILPMh8FWy73EBVzXB0WCULPsU5MWMFyPxcx3gsKL0hzOZNkdM7azvjoFP2FirtFLsVTVxG9Y
Q5sp5hFproZa3BSLur1BVS9bIYmUZUugxmywFBsGQsaz0AWmXPJOY+Wya/mkEntEAf4aNvG1qlDd
ykyp1l1tLT6SiPFxX17rmKxzcGzcCgUhbyr5ceUjT+TJnUzpYCIVw8RFDSWQNYjGiY70aFSoIbzl
rtKtdS+XoK34s//X2PzfCcNV5f8yDffe5//nP4r4T/H/+5r/+Xf+bWxWnX9ZssXQQzEU1sqORTTN
v43NqvwvEpAdndwwRzNkom3/X3qYbvNLiJwsy3IMnWuaX6JnXoLFdO1fi0/atm2CGvgX8Tz/D4zN
EBDt/0S8V3VV1w1A90saLl+j8p+czVErRhWWKfIGbDqUjjZ0FaD/A56CXV3nxzzFGBmO4B4clMMk
HR7s2jwFc5qttWmot/ay8YsNBuA2Uc1smg99n5M4peYfamLMHofRyOFQt/AWdJbGKbOtOpzf6zyw
3mgCyL0Q720NNEixR3uTp9g8uLUi9Q3pOJRtlo2bOfyZVKNFb4IArlGzvUNrs+bMYpA6txtzMS3W
KfVtr0SnsFYo1BHvb7LJeVFHZzfncFAEsSLrUTcuEBbvOeouYEalO6uDjP6CiEGgWC46/mHTUaMP
/GwO3IbreEBFmTIAbZq28wre8FVTkugnUx2gJ3xMTMbB0Fk6bh1cfHPrVwIiJ1JmsQE2dg/ZY7Fe
M9bcPbhnrNRy6+DhCOU9a1FEBwLbXYgnFSvNoMB6DWSGHpSE/6xsZ3b/jgyFWEuMrZXzG+YUS4Jj
Z9/hKLob4n6/QNCJLCq5I0Da9eU4b0a2XCiNdMgvdFKR2cA66IvTjGcLB6HVEkYQ1/V6ZEPnScHe
qAYF0aX9XskYJ0n6gaFOiRqYAXJIsEoyFo79SHOv4yAvCXmLbeRhKEtXZnEWUfOtEDdEPjy9TtDq
jAyXRnayKIWn4aPDSlE65Y6pyS0FgBrEQJpj46B24NIxB4IJHkNwXciVFGuavbb+FmkXYg7MZqRk
f1JW+FziFYGW1oeocFpaaqa5SPeOegNpNbNzBnaV/KyF0/nxsruadAAWQ8CCSsWhIAttF5ogZnEx
Ra6aDxtFQKyUTfSrneaEXpnvEDRESNxgRQnZ3tLdfIV060iV2xTQEFDvNv2aUIbAekYKleNBsgNm
ynL/q3JxsRQlY7dmmWFRFR015ShVinOydRL3ckD5nSbImWVQvmrrRD+EafcxBkELPdG+j3l2YomD
3CwbLJRy8rOPrcgb4gE1oAqV0jFk1pydG+Inc3vZmgAWoisyDYWikEpkqgga1k06oCHfhwN9nUZk
O4AU9keVysw9gn1tVeVmpLpfD52AJiYy9CxIc+e6h5JIl4a+gf13AgBKRnqwsgIWChmRowkjGYwW
wxMvG1vbXlfXY/2tSLTKicz8E+XQ11DIbiqJbuO0I1BWdF22UCAwpvMTCLCCEWfgZGi0d7nVOEes
13SO1N1Ydq8Vn2wk5eFGVIO1YR5+FWP9GVRPSREfo2zzQoEUCNAkKVPAOqFAgRlzyWF7U9xbAWfV
lV6yhTGWPdlHSAfYl6iPKgYSLG/8ML/VjofPX3sLMsH0vWhJE+HBngTraxSs5wYzFcBx6stSUo6N
/dUmZrfNl2lZrKNJHzJWDmP22lbOgWw0d5ireZf2iicpWkBPqH5WbcIPnD60Y5+GbNoRRXKIk52c
JIxGbQPwJh8cyqNqLTfayyhVhHibMedlrT8VQ7/MY3idOJl90iIGrwJdmuQhZ54YWPLWoLVLJP/1
IIWsKbF54V6wtKICQGXQQFHcQFOu10Y43saBaqAIIq+KESQyweLnNSgRhmIHxpQ23JGRD3424Enr
MoZdKu+OQkANNi+6fZZvJ7mrvyo9Fj5avpc8ldF9dKw5gYjrdE2If9Fk3iYoV70xjy4D/s5lrupW
I+4CaUKoNNqdy4SUJLyYid2gT2wleaRYifTHWv4pTMIxcg00Xh47TGMNGG2Zkfp5/jLPg3ZFwPvM
tPQk+llxFTv6NRu2NaazeEqZa/cOK0ElgrGoFjgXgiUsAMsNlJy4v7WVop4jYARNO3WuPeaYuOJa
3MpJS71wnGIIfRhLmTGhXhx2fH02dDMsrdEUWa6t5Sz1cj7AhOndtrRCSi1LfkSx9Z4ElXwkQm0B
11o32TIIRaby2kp1+200GHP+GUpXQ/+cZ5hWYYC+ijFCy4hOeWpdqoOHg42rgM8f+pcw6xLfmGfm
hTJpN70ONz7ma+pA+qK8iaa9PvStb5oIJGw4/adUmnju4AW4hlIsGYoroXMByxAzolrLX+qClQvS
uC3mcJWhUYOBEucsYlVV3zk81XhxjbUWpvZxyucX2dbKkzIjQGywfMuObp21unlPtSk8zRCoeS/n
h2VEA/r+EXFW+y4XCVH1CiJcS0Rn045B9Gc3pSFfIOum2dcngNaxmXwYdFwok1rpqiLsk2zmrYOp
I+zRP8Y4/MRZXe2TOCJRlPRRxH3tnLavZMEc5VTE594gW1k+12ZRfenaS7mQMrqJnDzMgRqjc6ZM
ogb9pAF59JMFT1fbnq4N+as+50d5zdqb4Fx5TdoH6qQshRxk/rDPj4EWDLU/MftBnweld2xkpixV
Et073nMG2uqm7fpp180MbwlyKu6yGpXrUjXFp2VCSRDhJqzn4Su0BIbKOk5Pag/zQVPqceu0NnCK
JuqfZWPc4D8ZB5hLCnJJ5zwUYfLOXnTChgHONy6Ous4CB74RK13x7mTK/GWn+4Y5yLOFkRn3M0Ta
CIZEp2nRtZYj+FJ1cREVHgSa1cz/5x/bXOaTkizy8Eq5PHUN+Ywqx407lKDKxipXV2agVYAyOLQc
QiMOdMnhllv/w+mC4RjJYjz+87/AFmxkQ+PHJzMzY6TBZ8VOlJVPEaanyPoWijAeaYfpUZKzTWro
zUusNmKN/VD2OhLkSi2ph5UF2X0PQMRzMo1/hEQebpra/lJZlpSjCnxtlng06Ox1j1g59qQYM+Eh
+JCalqor/6CuDG4khoBZB4VTtZe57fSdWOouCe6WXpY+WRaEpve5wRgs9M0StI5Gl+Y6JdOVQWLT
lKE0r8guAGaAaK6enS1DrvFgas47vmKuUGub6MEu1CdlLxGHUgdIgwUkhAmsmpS95pxaINvMyMVw
hjOlK1gws7tImF+oloHpxIGnC7zM0IeP2nwqtnlV6xJ7Nj5QRlRBGrBjahcao2G+9KEwty1J2AVl
/yZJLo7xKSTSSeoaSUdxzIfJha4N4IfwZx2qJMWsZLEYqdcWpVmlYvZF9A1rCCgr7ak0oKZC5uxa
IGBWklbycS8L0MKu3yOUWavMUP7IbSp7ST0TjaZ2Hlw1FigowBXrZSy+Ivycox2eekXgiVaH41Cn
+8kmK1vOjkForWHigxZNz1k/+nltb+u69Q3O9m6w/Bp7ZSM9+8j0yanzUKJCBJK8lrEI0jADxCwS
66g7WVLH3pBEDI4ivjNzuPIqDus5A2MykSSHZ6Bwtj3F8Bz9sBIniCldG+wjGiQzU5e55F8hb8VA
Ab0mqr/rHEI8wTeVcx2nbj2hTyS9ia4bkKZNzztq7kwoFIxTqYfXgPuUg1OH+AwNiQ+nI8UFrUPH
5kc3hS/xHSo5XxejLc4j1xr7VTWVVCcMzEirN3ubmKYZ336SZl7s6NFK7TS/HNofg2WBAh2EERk6
iUV9yOnJ/K4HkhBfzfwL/vCqpR5rMEfKTEsgBOI+4xtGBEJ2yspRh1NmDqtSIU6C6XBU5J9CZZlG
vxHYCfWZ3G8Vs0NMaurbtnwlpSGgsE19uXydimPLqM6aWSRo6mbAFxJILFena47GJT6GGGRH5FJR
zSc5Tr6O8UNuHI/N8BnQHK7YFhGq82YKZJSJdkuQkG8Q8KKFYxdtIkDL8pyNeE2WYlx369Zw9vwQ
FQ8WrqxTA8o/NX9FI0dnQl93vfrbaTjw9GdB7kLaOStD7XejUDijF7sulpYmXodIc/qSkSUv5jSD
30OBL6ht5mmV1Mo26rGckqPWCjViyGGsm39GHuIQ6Ungayrrm6XiDrkoaRkFrmlC6pxOWis9jNkc
xRLpooPPzB3TOFTUGXfhJrWpreqU2JPO2EjRe9M7D1Wfb1aDV6GEzZ4z9etrqM+kSUUXAz4ExvyF
pGtku8FUXmfMJyt9mvnMWvUBKfjujKm1Sozpns3Vt7NAlhCggQgWAd+mnSeXWPWUCiMCkaMQ7BPM
hJ1Z3eRx+hyLRV+oZzepy+9SS4pQE9VvJoM5urunPdirfGDPFjlyR5QXS2EpvJihPSBEYgwnAyTO
zMPUq1+J0aAumZ/gzUPuE1TcWoRcW33CFbCfPfo9TgQm9lOLaGdCGgPI57Oq5acKnczDBIPxwO06
9jMJy0O1s3F+lnG//M2X3MxXRaWOJPxQv+vJ7Mc9s/GaMRYKkL80ezxsvIaJ6NRtFmg/QVObRACG
v01rbs3lMbMavPy2w/XV8fEg3GPbjA8bQ+p8cMzqu8vbbiei/G9US1/zpDB8rEgykQWEIkXLWXkb
YPWDjMNkWY93ORXaVLyJVtLIbhb4ACs/6gzpNqVM1VVpiUKRTGwKFl+jqUZM3ydDhbo18SpywqvD
VfQtmvKqcHVoWBugCoWbmZa5qQvDY0COmC5d55nNzkewz6CEZPphpnczbFwLVRFmBv2Wxukttzhm
aqv0isKyvaBQaTgyRGKVI1EinnVFsddFBg6kqEuQBPpFGSecUUYueUkyYgnOM1xEqGTdHI1BNxm1
O9T1XpQotHkpyQu3a3ja7Nsk5EEjEAVMsbxbqfbu5Exc9PBkB6hNIhx0O4SkfKcplNq9AhSpO/fY
CsctF8zMrzvVQ9CTjw4GpQhpon5Jw0cJsMnaN2ZBphWta/ynrb/E9BuKm6Nfmv46iX06PYdiV7+W
4hbgNXO8llwl00SaQrEZfjbzX9UCwdb1Kxl9/dSELpUgzrZDSLdSLav4MEZrU6zi8SMx93Jzkbqv
bLoMLRE1TGTK8iXpJ7pgn5h5vsUovRv5J56fTdFj9z3DRX0O83uEJlNyHZwR8QvjCXr+Jbm8W0Nz
466+T5zZqc64ga4cVwGN/J+I2KmILpSoCoDSL2H6ngePXtHdZvH2je1X6DxJHTJK347fUjiy0k/I
DnFU3/GlriwTPTu3D6/KCtxBM25rWGmTx6Zl1QqigibiHojUqd8NsZfGW5VsKn0zQ1jvcIH6Y/TU
i/fMup9EeMByHOuHwthpQY/UiJkzkqNqfFvKlIiU6WMPVM/ywd1bLNiNResQnKcZp9shh8oij/cM
pmCYPGMsMwNLHzigbK89WfHQlbUSZyh3up8Ehzl5idM31C5g/vSVJ0Pvk2BbDdpXjr4W8sTaGf8O
8mJAQO64E+ZdqVu3rpgZBV+1tu81UuF8wSrF2LcsR9EhraUq3jTVFrKf0agEwzn4EK+Wt8i0KKLU
fT99hv1XQyZGiS97VG62c07rtwlDHZIIiopDGJ908QWPs+1+Y/XS5QZymoQkEw/uptmtWUYXGJ16
UGmCTqIC3Dt+dYbOw/q9TMZxo65Hs9swxUleCXMRy8v8ESn31lYwFSZrG8tqPN0M3S+ojJiLgKV+
M9KPLDwG2XcQX3NqJHCbiLC/wTGxBAq044LSxc/JQzuguKh2hX1QgKkjla7abzlHa7/R0zOEQyUg
JxXYHl/yrO8mojbxVva8Ra4mXcPW2FUpImhtLdS9ZBzkArQFBxeh32uiu8UAgHnL+Wl2rGVXZNJz
3ubbnt4B9LmZfiaUvaSyhn8Mxjyy9FeCk5ObLDoOKDyz8ODov4r+mywYroHIcWcLGmmYAcx4seQH
494afvP0rFb9DircrR4zt2keKasMVrlY8i4cFaMEp/evaQf7gC2g3F/a8EFrXoNeaQBa07ii7UL4
gb2kDUCzfw7aTu0ukrnXWi6L0T7nxAFXxpccgzlIOIXkhTqHtGprk5INd2TGWxzGqKPLa4CMyehr
UrWVrT688nsIclTE1ej3rFa42R009n351mNdMQ4BVkkmNQyIB1je3cIKIiOIJ5Y1dfji5K8SFjcG
Js7ZgtMqfVpsyKXFhsIIwS5+1PqhJNs4v5WU7MK+WuW91Qia0JHsBK6Nv7BO/QJCQ129Q4HiJQsx
2Vqelb+owVsr/Y3EH6cj3daFEAesX+Adm65B9C5pd4x1/7SBiHCyv61zZYlSxVdjuDXVUTjH0ro4
0psMVn74U1uILa7YEKfJF+ze+jUb4T66ZWwwIyjq9alo9xJz64NlvqbTJc18/r4R1ZbmGgGQZ0SQ
OA4Dc1/NzzC9zeo5yM8jToviPBYHQtlXVQ45IOcIO8rjhxlyzfny4uz8GtQKdAP5IsZWLdwRsyCa
YWXLARjPS9LcyQarLAS2DPbwhX5UgpPT8O/ujOncF3jIPAsHoSp5ttiYkB6q+Kuvr7l5qPj4dOVG
gB5RqN1pWSQhQq6wR0GnOsO64huU+3vW+ray5Tsyp9ciPw7jVYo/OlYcyU/C4jsfbrp2naobxDbc
NpzDCr5XIiK+qhBNw42DZsovmX0ekic2+Hm61/p7Wx2lcgdPgJCZcd4l0as5HksusYHRVI427D45
D86YPN8T3axEhy646dVXiXFhMDjtOV5DhyJv5SSMnQ7z/Kik8FHwabf1b40VjwOZAK2SlhBOVg/h
k61j9cecd4CDNZSu0vQAgU1FGhjnHA2huSW8htlGqu8D0ptC/LD5GjQ5N8OUnNX0u1C+GHjx1TvN
A8m1cdZTYKlv05CSArwxKy/oLzl4EoFWEEWuW0x/xvC9Dy968ciVnYqZzaT/IS6AsaVVQWVy+Rhz
9A8Dow6MDPy3skriD9zvOqfDVg7XEPGr+K7FR0W747lcadJnPLw2FM1SwuRbvPcpbt+TWf/U4nVu
X7J4W6SXNqHrSZfh0mqEdMemHp+e5lf4xE1XLn708CXO37sInRsPTucIeGtn3hHG8GXoB607QSUU
l5zhYSKQh6YnLmVt9Hh+XMa84xLCDZLcPrCC1fC5x68KPX4BAKO7z6CroG9He2u+c3/xyUBysfMH
P5V5XHCIvh7t7eGkBAe8f3n8MyrUPMztnOkbIDu01WS5N6f61RbYtC421TjfEj+CuUR2/8hAaUrd
cinm4V6f9gFczvE758rh+S2f3H2JzCFubuEcthmi8ndD+6OEW4d4F8RHzcaCXaJ4VvcXTRvy3XOH
OxRlelI850PTPnrnTbc2C2+rWpRy0zZQLrx0pDyCCQrkXTl9DbafqUcMSKnt9fN3QJ0p/RAZZzkn
3Tzwl0rN1pGRah6N6Ueh8e8Oc0uQFFv4SwjSl0M0kfhDH1mwZaJGxa5mYHSYw/tmgwHtI0DXSdqE
DOhD2mTO9wxq0zgmy8uNu8DEi3AaKUyynv9j8ASCPVKfYpIQuV7TgpBVT5O/R7HPgNLzQMjofvhi
Izi0eefW8WvF+htuiEEp6fOPKklZ2T9BLceFHsyLGlq86rii2aXwNFBY6xpDtFOjw+94SLkJ7oEQ
xMxEuEUeQcF2ibClujo6ySU17TW/j5+XpRLSCkJIr/h20UvsUuRpYiPbhFRLrLMeVnBcSAHJdqZw
HteZ9Znir7P4sqBJ9fnPIL2OLY9fhR3Qw6znICke29w18vsoEBkedaY8UMTlU41tyJTepxF3KNc7
3Vrlc/sliAkqdkNC9qx635mblsCC8RUdvNn+yJnfdbte3qCBZwnCOG2abmPlyaQv2fEfwzoRIL02
zC3LQZ5iLXjJSh9tCv1tJm/jhjqECxF5j2j/zpEXim3HA6XSGAIDJuzdiHBZbbT2OSSvHMVpsZnY
JTZExlouryxyYB1N57CGX1mGux7CAqy/NUO0/oR+X8IMr26DeRfMJ6I/2S1ard/wiMv3NocqOUR7
ti79dhk4g33a8mcV9cnpWC2az7rYhOopIufMvFjZLRx3cAuImclrGrn6Fd1PL3BYfTTIzSLdx6XW
DhvG9sAhr4n2mnhZjazqIO/tbdLspoyD/oGSKI+R3d7L8ioT3RxBjt1o9r4UO74Qs9xO1sEy7uQf
rkgAHh4VTeESwYwEb3jpJb81zqwfVh09CNk66G4+xhSv+6PEnaO90plh70ZH7WbA5vqtznugUxzf
NeurzQ9KfkwjL2YviUyl6Nyi3yUa4wWsVyO2ZDr6cb4IQVwAsqEvQ/shgLRjK5jquMEKDOPs5a6N
eWzbI7YY9a82PxLzDf70Wl0Yl8nfmhADBnj6i1lfRXzPstegOtvdsWySFd7KVaQdgfo5ydHu7vF8
GfQ/Seyi3iIcaRo2pvLQld8kecT9yd41RKpt8Ru4drlGZUp74U7RqTsG5iHVPippPyfHQD5lMbrF
bTNe5/FvC6Ut1jmp0TURCc/kCzSUoO4qD2X8tVFZ4mq03m9KBYB41cVeJd5o3VT5MBDNAbO2IBfE
kPhjEdOt5OgNZDCuaBiPYPhWUBDlJ5ghfofLsIf14M5MdtF8jp1zSXsWK/uQdazz3iVHBwOEtU6M
iz1iFOGbyJWnU+1G5ynyY7tEMPhZdst1+CTix+KEjKW3rnxq8Ags57MG6Qutqjg0xaVOnqF07NDv
9elfzTlV8hWn6NDvmVUEBKU7vmZewmU6D+U6G4kmjSuma28Nal+NfgrXPEaYrdofA+bC82dv8Rlx
ehbOqyZfbeUU88hUu6X+agmXtw60Ksz150uvl/yZgzt0tYvTtM9d22I/4Zmd1yK98VrjMbELAcku
BhxhNFILk5pUaJwQSf/eS2+xgkNChquI4H4K/hALy1DvhQ88H1/UkNfwgLlMXc9gn88VSD29+kNu
D/YIDjHlqqovaoTJ+2Vc+ByeroMMO6T7QLwY3PG5/OSVbLNzxCYvNM9y/ubgwKnjfdY97PAvfEq6
TgP4yAe541A8rikhBWDF89ZYdyp8SIRRfcL8qLyjToVGQObknnV7eGC0O60l4JQfHZzyTyN+JV43
VLcEf9blRsK5Zh8zbKox35bG3dGg5kPoCE15pc5PRr9MsLffJZ6lDYGjSFWXx4Qre71gLPTfANRQ
AkRoXIK9TxLHEXGo5Ykflg6wiyyb6EUqWLRi0c7/gExa89wxLLhELu01RICNtCl7F6JZRk1MrC6X
8/q7ZSA6eCz9k/fK8rVgby4VbYuv+TVvSx5E1p78J6j/mPkb9UhZ3ivjJMeHTnqisoZe25+WwTXm
oruVg36QKPimXxpVgHi3fKQEj/7KXAKihN8+FkcHN6tsXkv7yC0q7I+5u87tGTioo+2kjbOGmEFm
+LUmn2+1BOl5ioejqP4JmTGx2MB8wnh/wJyN1h2LgsWIsxPvRXAyxMOoPoxuE/VMj+i+kmvef4TD
tMml3zZeMq0A7k5HFnnLo0P84mgdMsximXpdOqBcsGglMsZ5VomxLkcLySheAhe3mJZ8yNnVHjfq
+G0E37jlGQIXLtkUOL2l7QDxJEvuVvGpwpZyv1XWWAY+07V41gFi1K1lHidxVMpXlcFK+zFNO/tV
lo4ydo1gSwlNJVrpO1K9Z2VTll+kG8vlVzKeJfPi8CG0yo5Anji8hdQYFe4h/gIjcPY8V1LN5+t3
5l4dblX3N2n/atZDZqQ8IJex2a5azeKaPMzRexm/KeMvMXyrlhsYvkoE+6L5alXC9raN4KPA/v9m
zx8zAzCqCBgGTIzzDwlYa30Ls/eK56BUJeboBF0BNl0KaNaDjMKcYm9Iz2UuRm4gAL9yE02K18zz
JpxeeDuUYAsUfjVrvPW8Iv+XpfNachTJwvATEYE3t0Ig78vqhiiVAYT35unny969m5jtna6SIPOc
3wom6icFj3aCrVK+tLPPyxMxxFjn1CQUJrpN1rvkbIrFI6j9jHQR68WI3+L0kJjbQj9wvqXaW9Rc
rOxe1mz7O8Nck9cwBmvb/pyIp4hI7+X8VAigHYDp1JtNREEgX2TDz531rD7w/gJvDche8W9jxsOm
t0BdbS2cRWutObJE0ielQ4u8HTiKzjC7eNQ1TIXlslRfLf1uTOmajxS7VFluDSYOcrNm3PbrmOi0
3F5rBL6k74Brk/GizPu63JbSziDhqoW86Csxc5lkDROM17vKN9jJ6AuTDIqozhuKbSinbkaoKukG
kPiMlZz0xotWH8iqXSaEQYzqkgNCk3xit5/butsgEVMpt0gfvfQrUhX18RqS/m3BCaDgXaj96xNB
s05IEJdKedTCVV2uGV+Bgp5I6qd6VZOv30PUWeWWzaFSTwHNasJ0+Slnt7w+pM/XYvIUXLciNeO7
Th4E2lIddWJ/NHkVatdQl+MegFB+fVZrxlLJWTfTJQ8uQ7Zuoo902oUmVrYvp+wXeLvwXJzsEa/X
0QleYgOiCRHuh3jvHUhHjqoDi3bzh+MkmTB7oBbfdVmFHG0/4vui1yfElKPgvOS6lY9E06zqjkj2
Fbgc5sM6oBhhza4yW37RbYLiYpuvhbwLV42+lK4VVHtz154WLc+6r3AsSQt+L55BZ1tYuyo6GKG8
zqx+EWqfefoqe2jXM32nTy9CKiUx2lBBu2AKd0kuqO2tPBwAnKCIdniK2QPeebCbisAY9rzWWffp
azTfnOROtL5Z7Rrt9Pcm259PrhZNYKLtWRchK+tapJniRx+BvpJFq7+J3FUpDbC8gkoSv2o9DAv7
kEJY27mtABn72xB4TzbZDU8n7ZTj+BY94Rcylaavix7+dojAaOkyiGpROv4SXtQhgY7QThYfZ7w4
RwZD9cRR2N5U5pTapmPgNvvYz6rvwSXhLvFNr/cHZzksmJBI8SY7FQ8+CdEo5WtoFVWxFxJM2Kj9
FBoAxCYjRF/fEyeBKtEuX1OmsKAKyIAlwCckzWEBxgupEHs2MWUGMyASFoY1DGuy25Da7jfeiBnn
Yqk/ZKu6I4WrLtE0vChz/5KKlxtqAeuOK5n7bmIo8lvlXE63kC4W71HJ6wDxN8l9bt7VyODY/VVf
Iwv9uR40cwEh6tb5uWPvlx/S8NZnh1SAADT3msMLeYVlxHPqwhUvdWyMCe7YnO7VDq2/Md7jEb1h
Ce3wfHdcojHUk/h1EjaQVlSugC0elYaKkSV+cIscyUMjLnQaHNTg3XBOlY5/p3jui2zbfPX1oew+
+KjMHhxf36rExzv2NS0/HPqrCV/uO94ON26xfnW/bQcVN33o0Q7RlsQaxF+PrppYCRO/jv4zS7eu
PtnGFw6JePoNI8LL5x/dVxdzd82cRyZ9WTWZfjW7hss3Nm2qbt3u9I3ZEznGJ+qAX7Nte0ZAxTdB
2WjpHSIpWv1PGW/J8EqiED/ehhlrUi98DFVKmpBbsabTdS2wfOVL4pEgLQnF/k2DiEm8fElF9rwo
N5r/ZAOp1/PoiwKqZt/RATHdrPgaEj+mHuTwAxJgiNegrW25pcSvrXchu0Ff7/Tcz1wyd9hW18GG
iZGFnYtR5jYJqR8nkL/okS7oyKkmCmbIZYCoruBvpaPep3x+r5EJWEUZAymhIihiUWXnHvEZrnAi
Q9h+qAgBZI5xCrSM6aR8Vp6+6p7baFWs9WJbrgZkL6vBuWjTi05RhFFj/FOuMuBFGv+oGfDfsMKZ
BLpXqkdksSAgxGsh7/rUv7AeqSvue410N9ojloR1QlDDmeJKpNeWQHlpbxsfTje5TfX2fNHLczS9
i9OnT17VYqevBmzNpAR8pJziY2JT/5LwBFSIYl/o0vV4VcqlDlq1spbcUSC2foC9cmsG0kIiqFO1
Ps3xRF9B3zCWE/n2ZEZFrbYZLPZ0ch1daO365JB3UW6SBIz9WowvuvQXaLcgeNOmvWZuzQ6p5N/U
HpTi24zvmkJg9gCM8p6mf4EJZXj8JYXFOQM5AMA5BgmfO2aMcASj+ozzRy6K0PpfZKCLyI2RA6+g
M/jJC08lrvtCMyAhRapXdhGZyrjX8j+QI2Z9ST8NMpq7BW0D83ZewrjHh86TUEucZfg5ZdXKRwlY
yKjweoIr4il3Q0hQPOnrHP9A8yuPr5WMfepCtq9HTCtILx2/CyIAg7NhPkjxgzPcAXC4w7Cv4Tcb
Fl7ULdgPBXTnOlgq19lnIR2m6V0nI0DJyfaEZSn/agwQ9Md0+UedX43xY65PGDVtZAia8qMidsI1
AiScc7BTJ9zoLxVFMlFxkZEJRtA+iqTuJItulgWWMMA/N0JTChCw14szN/IS7SI2FpsReROtSnwH
nay7InW2dxjpMREV6y7YjcUhFQKNBu1EaLOq3Ww6731skJVHtKs//Di/o2e4Sst5CQT7hEroPjDi
BqilBvzy5177ljG6zK22jPOzmuHUWHdfNldYD/Rfk86HEdwr6OZuhPFZeijdR2tdmXhrlpHIk2dB
noBoXCVpGSm+Yr+ZbPUajqrYWGl8gW25T8wV0Tfw2qT4L3lBFHNTNR9B+ZLmq+JsMqjIQE5FzoQh
AGPKj4ZmLQW/sXEI4w3CeJ4IBdlpt0Pzu8gsMp+wXo8v/Y2jduTKUpyTzUsbrKFmQNrPz/zakYZr
O25KqXu9xE4uk0oBC99AxumfUEBIb+gO4Bwr9IVVeBpnVbwppX0i8m8W7CstxpONKa2iJSE+qi+1
KmED9Dci9+QsYWwYJVz18m1cYgNCmYvmbBVtsnwDnrJqzEPX7CJWJu1brx9CaSajWiLUDL4LMHTs
+CLJT+PYCd/NnFmGH1wBPRkE9gvnF2HMKcX8nNHYVGt0mwlLZcs6xOOHtkSr622Vz54qdyw+L5ly
bxLFB2lEh7FWrEeq/wbDNSn3JVVnxb20ZF8fjzRVB/G+cmgMRhN0FYCJnDmblkhjFSOyWr3W2QcZ
+wA4fl37PctS9t5ZP531XfYPPMO9ekDl6BbSllgabuwlnyIozlLyLJdj+rkkT5EsLCHeMHkEeGzj
bz16y7rL9b1/XnQcCcmK6i2PUWdmyTOTbapxvRnUgzNKt2Cw9q3VGtLfMXktMsJLjzbwXs5t1+Ja
0rD3Ut3KyvmdwPKizuLAdVqv50swOr7tCNaTf2m1HliPbrvoolcIW6GNkCNw/lKUKL4haxkEqhuf
8CN7E3SKAs9dEhEYg61vDbj2eq0rhzAjAH4PWN2zLPCXug7zEmSdCsCjM/Jb7Ud8tYgWGoA/Gg+v
00TRIqDjTLzaRfRWB/1AeW7rx0x7MjXkxE5wFaKDGPaETwPnngkawJEfkWXEtV8cA1+DBNmrnxUz
ItFuroWOPn10T4+Plyw/roOV4nyCFECcvwTptzzG+zFEFpFfpfYM8oXnfNPeJqhvhluuSfsyTjV2
z8gldtdVlB+TStAVp297rInhQ4rOhuAAGPkl1v/QeFThlT/MtBU8Kmk3t5T7vpHgzpjOoSHvAp3t
tLyJ5LyMbglkcxHog+yX9SpFGPIcGEhir5c7TLI1qXMfqfVrNaCB8pkgCzc2fJzSIMbZA8B58bxX
1PQt2Dp5Nep8SVhpEJ8aBNvObKwKYZieI7Yingh+KJHXaoKjTxO/GpE9CHkd7bUI/nQscTHGcOfQ
TYIV42DJOnJMURnTDvo3WB4KAPqRdRMzJTDmsAJaEzhP9Pv/C0Z9QxP03JirdLj9u1AhG3M6ir9L
nrNi/NZK4nuVLcmhpbMJeYi7v0i/hwuojhMrev4EEOaHrg7Z4uQgk6rDL8V6RQqJZi2kmpYvuFiH
lciInd2sI8KQPV6ViG/dWg6hTgs2sP7m4IKPUy6A+BqTAzufaKOCeP7I0l9wbKrxug08ObQ+fjv9
pPUX5SwzR4B+oU90UJGE2ip7Rihmezcs/thiR4gGcaEMYNpu4ylIGngb0p56KGdRht+WbHK/brJ1
isCVGGl0zRUat1+b1F23WjFxGdNuZO/maSp4cBm6eouc3MV9+sfVoaxJ4GqXT2Mzg5RJaetJOm8i
XqD2YUGDRy6JR/ZWSDRThFmjBefmj8sQpJV4LDKd6IOIE4dEXdUdi6+hfEfdstCio8SIYnENGksS
wdjEKNUY1hHXjFmCmuKyQZy+lCzWX9BI0r7j8KNTL/F0r4ofFftKN95N+aXGpgSiby3N+sjUFuRX
LNVujyhAgG8mVRY5m52cf4XSum1QHsd7DP9t9tcrn1TIL7IwcBGaAVr/NTwCmYsturqHrDDAWar8
ofPrGdR9416YG6Ip2GAGQDttQSoGWToDmEzavxs/U/Wu9vGiIa/NLafjUGKZRqZGdltV/mBRqp2V
EcHsHwbUJ3zXVedDeYTKUs8+S/sYr/SlZb1Q/rIJ9JuUf6jxdm5NJL1k4BA2XxhIpK4j5zKrUIEH
BhjejXnvuwthaAIRpr53IVQ2mLXV/gnZ8d1nXxYExBiSUEiMWFq88ElxIgvEbfq0rG08HVTjZQ4e
WnlKp5v4TzvS3QZhyJEDjXbCQ4hINrrSMrmcWOqIlGdgS80rW4I+sr0uVW2HOtKknRx6HYo0Cf/G
+PMBU2tuFB9pHstGpm65ADYtEhADhCjttg61UTJFRn6tBTR0uIRurYv2Tt02KBXXT3SLB29W1zUQ
gcA7JujgkTp6ECycrjixXq38jV1gQf/MEyPGOiHwfSUab6aRkRgPu1thSUHSjGx1JW/zDck4qC/F
rxJZfgbJkUdfHarGewNDPcstCUQ/HQoxK7rPbOITuatV8D5/QB42ybvC94vRCIF2GrHg7CRSrcPC
xyCAZ3wRp8WpaBu3bo79+JhYp6eV2I80flKPy5Ai9SWhjBVMVA5nCbUwTR4QUUYYPI6O8btHciIW
obSUQHLBl82zuLqN/nhHHqfDkCfDI6nfwuLcyCeWbz35IVGf9O23aL6y6ysRCeC3FMmSgC+6jK7I
pYgvwwZEQVEDC+f45JoilPLobBy27HBw2VLkJ1ziDUcCd2vV4+cdvo26X4qfBYAV/ZoCbNmdxFxf
CdSWkFy4gPBQIOYtkeDqzTVULw2UpsLJ3L/CsNXzHrMfClhp/QCuNJgIeBPJUQN9r1klc0BUUFkZ
zZlnky9qI3hdSc1RKTnRL7pNsOGIGL79spe9SxgFP+OKN1EBfI6MV7h42d5NJYNmdqyll4pwGp63
YNzmjUveejudAmbF5kOWz7J0yln+cn1rpdtuiYLZOdEzCZV+UWmAmTW3IDYDiAc2d/GsVyR7evAf
Amvy5mUMS0qidY+7aUQ9rv6p2a2W/eCzkq4ooyw+53G6Jm3GcfmiWb6JfBnKAbgjtndVdTTljQ7t
VIia8s5VLY4MmTlkvvXTTZyPerYSu11ExtcSy068oyPQIoNqWtE4TWYsk3y9k0h6ySiLpM35wCBU
ldeEvs0ctQXvHfkYC+PdMk+xcbOQrNIwQU3cm2Z/EgOwsIAkz6Ht0WS0mkKacrloGu747ZjcE1Qq
S/on400qXqwPhR6wpe1V87LDWebGfk9oor0PlYcU/bTqLbZYb87P552OlwURsyAKNjKiAMwXNUMI
tFd9Rgh4OCJCc2HfC1hzIIylQaTMqivhs/wmP1nGTskJS9oKDgO7hHjK0GKBeXhpyVuyKUBKyp2U
7ut+ZWV+AoOc1D9sgTzxTxJ55Pgbl1gU+Z1zUgxEcE+GUMIVr7axqhfxMsmBP2TGbDIQAbS2bb6e
nMgf9PcBgsl+iWioHvfteC3MdWbuQY7gmUbkZkhdnA1mnPiaz76pXp78+5kUUrOLKWpZJzob+3Pf
NsR9uaM/efws6O0bj2+bz9MmBmYjPUqgbHK2+jemeBFFbiiuGIQTXPO0R9EploIBM8BPRJHYmUtT
PZfJIPhYyYeVxlbCVzBiSbPFU0+WNwL5xdhSN2u4Yb1rjJ3DAWLgmvrCV4YRd9uR8RBKwBo2RT81
+kQS20G3578ATdSAVOda83oRS8CGgzyivA3xkR/x6ZM1Pf42F0VEYPj0uoSHpPgjwQs9RzJ6qupP
FtFGnEB1tZ1hV9jGoJjQWd1msk7ARC0gfSU7MDFgNVzFucXTgIgVgmtgvfTgYp57RboH1WMyP6fS
ZNXpPCtQF20D2IaI5i1h4iujBlsGVDBBa+0MOoQJkyD93cTjOxFeplf6ou9/LBlr057DFesNL26/
Nje9saqYTxbmavLK8eZMbAD50YxJiD8WymfKfAZtrbF5zEyJHQCrdIpUjWvQj7I9pjFNfU1Yhuar
1v88OWGMcitWPjPdkecHyzuC8CBtJwHv2QAx8/0jsouSO9HRi9k5TBoIMkk4MX6tsX8PFSILFyiY
RuE2o3vruxlg5Soi3paOZz53DUMEFJ3YK8qZ+YeBJE2WbQ+fLX8qzTYrzk79IQaukjLWVRt/Pi2W
bJvdL+eVFzA85TFuDK1BFuSiLllHYMrDJ8KyCiMEr57ImULa2tzpzXbJrn+Q3Mo9hKLLM4wNEp4W
n9tIFBQd2AyzdXAm8YHHNEf3uXo+9OAXgQQuSjKvuiNKcHGBC8jafViwJAReLf4haKRnm486Rciv
fmpk88gb6K6hv/IYdOlquueE72VHGWnqUFyfaK9SNPwNByfElKuREtq4wTKK9qrbALVeBXFk2zga
EJtr58JCfMj6YbWorx4UvRqpqxIQzDJr76uuWjXU54jRLC595C8yQggn0NAtgXSLY655rVRoNVBO
4X9e8jIrxtqxf2J5G+WXoL1PsO05Qn7xnjg2yiBWpIryze8pfkL+Ije+UfHiT3yPPmgFYfYErmpe
WHpGfM5d7LIz/R+vRBeqGcyaOE5nEKC2EcIQNvapvdMoFI9uPG8F4V0EbyUPhETdElW4bsXvzmuD
is4bQX3gEKJuO5R/FXHq5MNEG906j6h7DH6m4YXcwNB544Vt8i92n0q7xiUlFj42IKLmMmDtoD/n
44vK0Re1r7b+9TUBVUeurr9hxyZf9q/zB1DZAgPWMVx8VyypDVnL09C4MEgFOfyXNBJaZFkB/dMh
R1/D7k4VIsktfKCIzx1+nbRL3DL4hsaf+3OdHdqSJMK/PP/pSCiuSuT23cN2NirTLfOb0uhu+5Vz
Bm803or3GMk95tBfBRKqDIiltkFXeB14vKQPzpxqWhCG+dSOz8KvWiKVtkNxZKnU9swK3K0/mgkF
eqnF7Uep8GmUb4L9j9dyFcIygBoOFwhM2alck7QkycwIDkFkaBCmspt0/nePh4p3SIg1AJnKTbju
zA8j/CLxByADeIF+RAf3LxSKKyX3yspJBAWxIeCw33Lm6ebRpvujrU9C2zDSYT2Sx6fQ+eWxivcQ
edwqc48pib+fN4L2SQutkB+zTICVxpUvxcJQAchI6ilpfxL74VKpdyImXw/utvI35+xjKzQc5N8d
UKGBuGTud6uvxnW7HqZtO+8TvNZDSs2RGEDyGFXkR0OKjrRKOJLMJUZx1v7q1uJnyy6CdZFyAE4b
yRa8zzuqgKo8kofCmPcF4GZYmyZ+B1Cj6c1NdB8xFW+zTTgfYL045J8O5w+ye41gfA2gPN/kE7lL
Zxr32mRLXFqj/qZtwL+ipBA4rc3PsbxLUWuZnzDRi77dMbXFl5rwyqhO2Kmg55HwU73KqnrhQxuf
+8rjNp3WArUJujeZ7EhVEYSJj1iBjDAtws4EmUBg7ROFE7dQaO1JpxlZGOL3BInucDMnuD26S4F/
WZ4CdIsQdsLpd+RSnpFxSfVLCnrCKhawly37aV0jpVEvmrIyKVqRmT6YusTsh7p88KRwDx0qTn30
rnVmI4T6iPtrOe+sZN/ILHcMhxNZmgf0KyQC7WXYXeAmKX2QMIFr693qvc72cWSZRokE8IZ2GOBf
xSaUdh/mn0q/Xbpp7ZUM3zgvyQPm3lNwjefrJxJwC4+zPOau1l5rj7Sz8mA3dPl4I48YVx/mJsP6
Ey4J6Zio/PxsGw08eE7q7RRB2dnnVH1E9oVHclQ3ZDasbKgxnYwPyuVBMd4tj8iOYR+zGMqQo8lF
nKdcXD1iheEvKjcqxxSLXr8k8Bqo7aBADjdwM6X2Izlfdv3mOGt2v4L/C8lASuwaBMIisQc+jth4
jeK38wn6IJMe6BDoA5U+vXwutoA+sDnebaxq3/gvV7CLrCeTx73W7YUurstWNDMs+rg+NDQbIotQ
iDECttTuArLvni8mf2vQox6/cvSTK4JwluY/awD7xKggGAj5GtWpn6m9n6ii8FWAL7PlgsDlZIKj
2ARfM/KNYZy0qMAbhLTHFuq6HzhGzmDL2Jj8F3MgQ3kkA5si4tB6dRBzRasng3q6e8a/oXNRlWnx
RTqFdu6ctTnvguYQfLNfdN+hvKOOvliRiGkA5s2cddjpAwrodNB9MGJmXXSbNUMeE+OQyATFsfWt
cOH/D/YDS2HXarstK9yCQAKxrDYoSZ3ypSl+p7daPReVP0Be8iwonhkvlflgoPVvPmpUm+qb5bLj
pVdQjDpAd/SVHabiK19GvqFB6CcE3bljcjEQkAffjtORsmIv4MRweXBq/9rShlFZ5Wt6pghVJJvt
GEJUYq1nPkt2T+TtDMzMBfa/scqQz4jVTjVPmCRtVeS9PU/Fq63VZ7s9TGd67Ne5vmlWxQoYhWsf
q8uBmSFQsMZHLgRPX/V8b2/kIBAmced3k/tDoKG38Elrh7YNmObC6CvqHq1y/4dOO68tojXSReja
W1iYRXi4q/gc+Y6rDs6eXAvOrwuB3piCj4p0GJeMGmN5qhC8MjMxJBjpaQyAJWuUjukLd1ECNJSR
cRiBABOes6g1ClOfKwmbm5B0DahOFOOQ3WOHVR7fBQAG0hmCKJboSVvfXFHng4GD/XvNMkCp9I6Y
Mcr3cBP8OOVX7HzSVcuuTO8F5bOVdBSAEv/k1P1CjJztHkq56ID+dPcJkFMfmG4wK++n9trmn0W+
K9YyIodV9KvGUL+cOV+2tu6pyHOe33F3lPJXMI7K8KevKf4wGFOrz2J8HdiABVMtdJ3x8IVUg+NG
Q5wGmF+9Kzqd5/uOdlG7r1x9aTs//3Z/EHk6a0ka9HsTCouHD4U6QxXYd+PNfg+Hgo0couJ14uWX
Lol8kcrDlBCWT9r1YjoG/adk3NVshFqfFpGIVwx/nsZdyoqbM/wUHRShT19ELTjmQfoTk2EW/8jt
qfll2IVS69jB8+drDxAlDbeOe3o2rmiGdYJUzC29MZp6kvtdnH0Sb4KaZlzp0VE1PRn38xywu8Vn
2APugbQl4OM0aJ+CPGlyzgjGbtNakqrBYJRtMCnTTHOI5dUfKun2M/QNtPrIMvRDwuVWQe2EvH41
oqGOmD8bkDRjxRMCu9n+auQXthmLLhx5NYA4oQksifvzQhxDWv82RT+qIjTh+GveK/3o5Bsx/Iz5
RYjAkBv1/XaKLibq5Fb6cqZdWsmLNnulhBPxMj6efn6TGO/1ZiKSlKnb2jf9eyNtzefVSY/pbACN
8uYNV+BFHAJQwmudLHqOAEZG+vAAGlfjgzz1sto2I5DEvor+pOE8Nu8a6j79VCXncObmW5e9T2GT
Uu/TyYMbyhzkBD3drgjiOigkT6M+HACj2ccDcpvAD9vTTC9rsLfsa2feRO/K822ASuiQdwFf8ojU
BiwYK67On4NbPmYk048erxC/eFj99K0HY8+B8dUgUOwyTufqPEuEcy6k58XUznTc6lB7FuJ4obhN
mxs5dQAAR8HJiWXISV4bFI2JdgmVdWuvLdosPS4SWPJbArHCRt2WuA7Mc6rd2okhInnE/U/SoS4/
wwKgdWJtGzG/GbUCO/xnSuu+2SmInsF5KwJ1N07xKdZ0ubmSFfjzMZpkqnvAFca9joGbu1+0bBM6
iws2xlHdZ1zvT+krGb+KIyx/rDFuu4/S/BYUkgWGM0N7UecJskEINOCosC12hB3Ezk7E6nKgD9Bv
a6ve5elHXb53mCyL156vRlNez2X0aRW2N4Cxq8za3V9nWOI5p/yASd5i7xTbE3mWq66lVWpFJdQm
RqyNppXDKQx5uqmKCn8JnvCht2t00SiTMRRibmlJ5ixop21QNr2yO40RI/gD14zVAWkrCC2EUb68
O4QJ2Gm3qLDYTupRii9OBXPPWSDA5gFB+LZtzmVyaHI/L7aRz3TKBTBSXYWc15uwz1FA8A8j0Yc1
XgdBkKPbFMiKxheiJPj5USa1wzYALBAyDZfPq7nJarKc6y86SDsCj5HPnqscZflr+mS2SQn2oyoj
3objCxHr5CuhNUBb0FUMdGCD6lKMGFCFKJJrtGLMbHqxlqI1+JFR3+16ZJT4UVhurUdvwvxa31oL
Sb3Qyg0YHg09YC2c8DjC5ogKi4MDxhyhpAF5izVUMevKfEzWgzKBhZqUriqdet4Zo3wDduVyRE5L
FjyRoK9iue7hRsactigNbo6Yef6AafI1wgrX+h5mt1n047nVGdQX2B8tAqqrjfKkYAKDREzHk9X8
sSEgRVkoVba0oohPZgRKJVrJdKX63dZ70lt284PfX8AODhcKu7YcEwTKOwf/OfDsnVTnTIRJ1/0U
8mtff1BeU7briOQKYEzkffCjJskMvtPRZcP8PeYHM3yBPnAVaJ6Oo6EueakgceQa7B1xRo1LUZLf
puBs5r9hzbhDaKi07SqsK0hq8Bb6NG08KlfAF+Et5J7ouSmbfjVxWTyXBLCMl+z5I3Zgi1PQJm1D
gRgO+J3T7mcENqJ6sR/uEtMljLOibRBsh5ofpa69whQOsh6c/iks5nPMWErQjA0+jRhJ1j4b8J3g
BSo1JyNqYsGXPauIqFQgojRvvaCFmCEibECcbtkAJ+SbzbaxTUkMrqjhNVWFY/mjbzufnXJJJk7N
b9wQAfdvDHBqEjRXHcRxaN6eMq17fO0JvQiwgllzCrRrNJ3C7G447nPeJpLEsMzh5EJWIyN1I68m
CW+BOULdtgiXBMmxNOVh8ftd0+A2NKSQyDPTOdhiN4qvpUwu7XQFGStAVCPr0mm3ePHbM/3jokY2
BG7kV2tqDvRzWr6S3Jo4R5SafPTk4WD8TcZeAA1Cyj0HEq02H1b0EuvfrfoyI9vTXcCCuF2bqa9+
p2x2S4QsGXaXJS0zZOkJMrpEGTpcLW2v9auIyNJyMpYVMV61tkftj0Ye+05rQZdx3RLKm7I0xQCv
DZJaLCcQRnnYrlRlxjSI5pVjfFuVb3wVkcOtzflSEwZdIYudgHNGemaxD6Mh6DoK2f8YYFgFgfwH
gD6luzrcokN9GpYITqJlYkH2LQdoPLxZ7FKQA+tw1fe/Q/kas37YpltmL08LebhxQZyM93f5ZOMN
xfnEVF3LJNCyK3us2aRNAGKBtCEyZHAf4GW1+6h/JBBHfat5Q/ViT+8mwY4yuc7zbxbtciYtbxIB
0FNbIczjac1BFBixafn2wsU7YSsV2a8t4dLi+bJZReOy2Nj2vOFZW3bqUS0uUCIQ/gxaG/sTZYU4
0IKKT/Y2sDap86kk5CMS3ExU4iYuP5L+JM7XAOUfcY7ur4SeQk+/AuU3eXImRSg/mgOfHigvKr69
Wa8NGKEoOiGCoqxAK6GCqasAekoti8bjq1bj5xyvVrHR7AvGhBqrQ6iTtXgl13jBDDtaNyS4pItx
9D+3RCYRyfYxtVxdeLiXhMfHKIUk3/H+fXL0hfCOezYTtjgG7fqIDxD2masPmAO+QOCCOrdudVBX
s29NZ+L3cXR5GU2c6R/svPl8J04gRK4v6xe7X8fFXkpRUHUEs5MgbHoB10eZKd7UVH40MSMgpyzl
1yD4iabc7/EQIq7UpR/d+YuL15BIBG5+Plft6RP8tpg0+rs6HifOzOGWsKFiJp6VNzE1avGdtq0F
XMgP2rKiZgWJ3WS80qRDVIJINz4CXnQIRNqfYl6hzhFfRFvh1NNVQnRIh6kcLwM4/JYCDNk8FA56
rv5AexbiYhz7RDfR4YRul81iV3AGRpwscK21R/SLmMHyZD2cOGEwNQXz22e00NF7Lb4ilGtcosuS
25sEMMB+e+lwwle2s+wl+mVpgN3Q426HtRtWYPHhp4JqNxlJBaQUXmOjUV8oV+Etl7542iKGc2f8
ScFdHACvCCDXLpvvYAbWJkY/562PyFkSthFCtWr2ECSjn1LCGZ+ux/I4gwT0rbUIh3cU3JLLZQT1
KAwrUMbDWhAHbfxoyZBuD3b21oQin8gBysAaw6vezEI2D3WIMA475MoMyJ+2LnpOuiH+NNofvgl6
Q20jCEvzMiYfoyBLOGsFfFvjj0n3E99iMX7xrPPqAnaYO5gaE1av5gpPI3G5aiQy51/5I7TA9No/
LiseothrnhOjvepqqFQSzJvTCNbBhKo2H+Z0nFfhplHfJS+mFOQggIwqXQUrbl34PSESUsj06VBk
JFyJjoSwhavLtm+x+CG463Oi4MBMAz+o76oEy6KhuSRxp8a4de5CdC72X9IS0KD9hUCOyZv1PPOl
LQn0C7gsEH7Yi9c6OBIKzz3wpRsPYPuFCvYIubZEsqzyKTjOUlFmLx74cfj+yD/E37cWh0aEtBQi
i2Gj1X75Jzx3eMHgPTVra8e70QCqHEDF1PuknTOpWxcUYg1msxpU4tCDXUN34XQGNlyyF7v0F9HB
ijpxSWjznG60EuU8D0dvk/7N5K1Xr/pXb34LZ7UZv+eY/fhkZDh9ek5oyxvdt9LhZi8QCbGagXGQ
4spP6gD0NhfqdNyi2ImTgCYI/KkpUhd7eqgDn0SCLd665zWlkA2KJf0hJWfHOD910uD3pfxnFS+a
iDOC7gw/kupnrEMyZXh2o12TUa7GkrMKSCiptkbykme4f1dTsWdkBqCOZdZRPscMLXrCKwyUw/v+
WpWHqrp0xrfNf/g4z5sZBUGqCNCrZhdpES4wAS/ocdIYsrgd+SuEa0rhaEmxBO/yTbCiPmuOrgT5
PBEqt7ugv6SaAFfJk41m8glgDysCHpD1hJt5a3UYgrgB6MdhbVehj5LlAD9WwQk8jxJtkjKWnrBJ
PcuqOCinlS1La5H3ZaDINzku+BUCibyEwWGvYLYn5WqE428Z5qme5Kf7tgVKzt0WkyAm3h9YsAmt
LYKuKl10UIjceK6CxISIJIawTysoyA5EtJfSS8U7Mju5h6y2DkDzYhq74zdS4Yz6I1A+O21b1GeI
er284pixnM8kpUqUHryJzrtnHy002XXgPls/ZLukOBvz2eTaEEzUG+MmBDgGkbuzyZJmBcLIxHjC
P1xhc+ZnDjE3x9DAqvpimNI/jbcxA8kdaxS3BSRdovYLZ691VJf9R9J57UhuZEH0iwjQm9fy3pvu
fiGq2tB7z6/XyRGwAlbanVFPFZl5TcQJOhbaILPYik7IHbEKbfIYtecUdKmxN5G2seOp1FUe7iJ5
bUgLSL/yA+g4vF7TpvtFGsozqY9fEMVpYNM1bg51B3hQNEeYjAm4F87q2l9Ybb12ggup4xO7ZpO+
ivkRSbrycM2y65534meROfIp7uyWCSiq+DaPMffOWvuTdk9YDzK+ZVEPqz6NovQp5aso8Smbb5V0
BT/VPWz3gEOzC0BkDqRbo/d2wolDTmSq5nON+Ge0u3OLSRAjfteg/MLyMJO9tV68GukvD2+Mw9Ps
1KLl8BiUG0gFFTaxjAzmXb13LYTlhy5+qTYVJ/jPipkNdk2hqiKKbVIOv9SmfI30uyx2zVee0nBp
e8ngD1FxtbcBI5YCt9/F5fuIv/wQpQyT2HZBCEHc/uXFVUXtAR+LZ6unkMxnJy5vIE2o1wE7Umqx
hTVnGZIPaenghUTlw7ePN4g6DXjJSnUJvuDbB0Gh20TpZDhGXz1+wcm7S/8wvTNJ+Cn5nYb2bg1X
8XWUJgkb+5w9TLR0yqWuYjMjeZYgFgi/Qn/KrtGU7akI3iiB/YYtF2L2LCEnSdxRGCORA6bBQnvC
mxDHqSJt2Dk7cFxAZzNHfqQGPpBD47Lp9PDEw7UuMMvla5imufIONMoKZyvJr7L9bjSmj2mJRAli
b2Vxm+bT3EJCiiLS879teGJck0hTrrG4juutWlxcdV+kVxchgQvwS6xkPa7ajr4inQMJRGtnmL8M
Wr38wiBD56aP55pzgAKLbEuwHo0JSc72i04Scv8xIcNx+m0OH6H6Ir9iZpRPjc0BgBzGkkTxOqSW
MB0JEK+KsaeX/4nvNJCesCenPTYPwEOYqNccz3wRZGjJjD9xVCQ088ZKDxZJwfz2w5Y+cufP1Lec
Cpn0dNFVWLk8GdInn4xEgHZDExe3pyw8mDnffE1HE8EkWUbzcBECYmAlo6GdR5kTeHvNWlvGmxw6
ndol9y+jxMABHA7JxGvm4hKixAa66nhR6DS0geFmiPYxvNnpjv9EjIFC9IgtFYOtPdVQ470ly3sG
UcrymcPMLHulVGsCCyrmMmTBZ61GEyMiCX+CBOU4ig7qh9jexwjO4nrLlgHyT8rQMZRaBCPkkcn8
I+o1tb0KGRMHfKBzoO21+mYZfwEbB78+s2Qhh69KkBLapBjvfPfsVXesaAy85y5tjpkTgUZl6Luf
MO+EIoXJIosJroIoe7nt3jf3WnMqGQQlPxFM02FVlZSVtT3TKhIMlV8iyOe2+4NAcxrTboZBjjIH
yE8oRgLInY0jeknR8YpwFMLN6E+QZtYInk8q6KxC+tIqbVJaH73xOY7l2jA1JJXjPLXRh8Q3EN4Y
AmaMzJMC/zpKPjoKNOGpcSF1F8NBtYtLZtXw7XMQOT4vQzQ6LNd+8+DPMW5qeZPdu/NHqsaMHQtF
ZD1hs9SJ8Z/jbqnVSxxkHBuTSwsS9s2Ao9iEHpNFx2A/sBcYjABPA4s1gQ8zflp1RiYiLomQXnqi
m6RN/Enuh1CvW+1DGy+q8RR+vpETS62/sWaJhp1+OEy+JP/tDw/iVCa8n4i2eTl4KFXUwZWdUhHg
JMN671yDCmfSvu/P1hCSu9NN72zrgr8KjWj1iINzWgZwM156AuxpklNiX8GFIwbB1LcCb+3+oWaE
Tgpe0WRpNtzS+iqXXwwWqMMWxNjUlFpI7DP5I+ByHu7GtrbPBVe0hmoPDyLKdS5m6VhfVPnpVz92
tPPTORrdXdctg1ZMDr25OZPKq++c+V1k0BYFMV3ctSoCAHyNRnCGvT2zcZa4HWvzkqtpraibDmI5
Gl2oWNg1uM+mCnf1C8a2f5C7gwsjxWITyCIcgcTC7j4qPJtcVOJeZlqARGshp7s4hrvLeQbg0/tR
rZ7hOcY83o3ePAMS9CYnHQGstNWekIJKF7PXW3YPcn7Ic94dBuvSt1V/jM6d6Sm5oIRNwcsbDyUz
FpfJ/yNOzh2DxK7E1jHeh2ItDatWvSWY2cJyYhBYUM1GCK8XaqZZ9YnOC+AmMK9s6cyFymNULgOm
Ssbsak2iptrOHJb9qcFaeG+rW8zNevSdq2+LZqJA+si/NYU9hs1fBWETzkEQyuEuIWcS5V++DaUD
cOxJiZlWWWUxWnVOS4M4BsSA4nvXAmeq6QsjWLvpZ9U4k8HxVhZTLCH4rV2+KmnOByfKrgzkgPCa
I2aQnmJmhdthYrN60N2D+CQ89TOxttkIYJKt/7DPCNasus/KhL9J6WU5W9fc8fUO/gnvA1rlEqVa
iNa7Zi9hk5XTEeeG3ELKDxJZS/3DQt0Co52Uqc87q+v0PMxyMv/WRX5MVZqto/gDhMFTkxGkzVj0
KndWYsCD2WxwZCBssfrvfhUwPqKZRxp7Ypw8jSA1FtKpwrOBOl4BOj7mc99mvzBJtVk0nmO2OSdm
cJrHne3wgCQvyQCcWE3l5DPRLwnMWAN6lKd/p9VBy6+j/uUjYVPRxDV3Ciq0INIHuLegm1EIBfVC
5wUv9vVMJkGSAQlBCRpoTQd8s8GLLiPRHZXfXLvU+PrDeco02cWIFMU3hQFulW/s5sTm6g5qd2IY
70rep/iJ692Qcl55H0PxUNE6irtW5WFMNRS2BtJ1RtUtu3W0CSjjOEwLpN5hvrayo4EmPFgSTEHR
wJIZLCDbG38bJrM6viYys9rpy7FD4ESc5ENJ6U337n454V7izWVsi9ZuBu7ALza6fhXCFTn4EJ+t
02E+Km918HIS/IGM7EqwMzOIrtzsX0P+VqxNA/gmfpMi1g/rILgP3TOpPqT0N6zfqcEtxL5hKNeE
L81DF7nDETUV7qNtXTwz5tPkMfzrFhUVYve+K+AWUx9zt2fFCfKhV/7YeFrT+jYyS6J5H/SUBc7b
U46kGhsiHFL5ivTPFm2T3LzlbMvAgQs8DT5L0923SEX8jcw8PtR3nNxoVn8Lez4GmEgXFnBEdeWL
7v9UZUepu9vGPLMBDmTnOFnZE5qV/Bjpf41sTm2shN8m8r67NTfm8PzE8tf1f7r+jNhzFB+ptWmd
W4GxhcQHpisvnrOiQJJsLd2AvpGPodqI4ZCBToLEDposzV+gpxjE045qoHiGKMuH+EBYsJmLjXc7
PMWLiPVjYI6JgVmBRkUHojO8td4hD4SkPAo2ra3+wzczyocGRY1no9pT8UgQ8i5usK2a7bVkGY5H
WXvk0lXD2xBRHyPHYLu0UIAjGvNkZxgfWfoZj3tL22MoLKOPhCMst8+obmCvLqkYdHVpWgiMTm29
6vtTbqFccBZRficCIUUJQVtewdz+34rFgoTDPiFWly+45njSjYVIfIlIH5k39ZedAZ60voQMEiVp
Yy4QS3UEl4B0ko54DwaszlRMzi5UrmUHeOizKnnshE5U7CI5vuajQbtCG1GF9UrNfnrznaNtjhi+
zbN50pz6jIiUbW+uhJMv/NJwH+P2BaXrLoU4OfL3fbsksNVpWTRC0UBZnHunGgkU1c+39RFtPW0r
HP1Kzb0hdHdrW1556qrTJ2m51OQ38RhOfQogYaPaAbC7kAmZjO6ZiMHiMi7RvzAqD9XVL7V+jUlJ
HNLs8az2N/OucPcZuQUyGxzuhoD8MQtBKtuKalE9rGodMmLzFql6sYwjTo34nYEgkZmIM4AqvH+T
Tcf+X3fAHFI+wrhFp/kYiMFUKVLoGRZN+ZUgvwXL3R9Y1LbqhgQCNhxrBLpIGdg7TUlSx6c8w3dX
rDSNQmTbN7+UcAhJmezywwbpJQ6R/XYMLO5hxkXDXWV6wYJZE4yMQ5B8cz34yc2C/CP9Y65E3Y5t
K5qqkHmvQkjw3L958j7nITZZDls9Ls3PgWmGBeNaKc+IpxJ5lcoCpypFO2dBE1Nbe5IwadptWvFx
qnt/ZXsQ4gCIEMi1+Zz+XU9HMQML00+L7AXhaRqB8xrY3pJPo2MSheUay+e4T+pLmt9cA8DVd10K
gNUhR6RuMrWrdNg7bzs/ESuL44W89dY/MNRMojUOGz+ALnas9R21UlJxCGFMwsWbL+WXTEAQ8g1H
EB+A/xALwQTwBg0g7n9yd2tTiRPIUDJFkrl2apY+PVwPttNUdikqlX0ZQCQSMxFef7SK+Gj5PBej
eezBC6E8zc111u4sH9DbnVQz9u6PnCrOUbkKWPZrh4wHm6BMkvwmzxz9XsNsTGdwJtqZuNeXQXZp
ogx3ZDwbqycoMTd5iwe6INEj1hhszaEl2vGpqaDE+Skj/qWgDTqM0wSLlVzGSVztvIIxxEkzP5zq
zUs/9TErsevmgKwRh2rKV9lgClg2zZ+HyZpiyZmNNYpllA64bsU2NfWuGp+O75x6ZT0s9IXjYZfP
0A7Vc896/H7L/P/pDOPuRxdajdKelx3phZ0ATcxalHOdvO2cDfTpkCSnBFG189NZf+JnMGFauIU3
rapzlTFmnLuUiLdihuYx+xZ9ZwM0rL2FzCol9QVHWc53+NNhEakDrByHV05bDvq5l+4jMGdLewzx
xvPOaBRtea9pwknNSMTbBiLlYql7G+Z2vXKvm0fsPCsH8ek1kwk9XOfB3mJ4OC1ByK1RsE3q7Cfi
+h6rS6HPddKS079UA89AZs+irr/C4u7Eb9W5yRN/7jVnEhumw0KbRtmnzFZB6BxNdA1Wn1JtZZhW
nw3JsMBrgq0V0pYucNe56b1lNqCUxMvyGGk8GiAXpp510gyMGOvOB6o5Q7Q8A/zCKYuVZfTmDTMp
Zv5+vdGpCbR6aXyzcoVZg8YQGpAwjJtzXgTrmxEQ01xUOeQFkKFp36rkEnffwXDK1J8uUNd1dalL
jZUyOCBCeHTrFXe7MT1UbGpjbr2RFUGu3OSrif4hWf+7OtmMeVdBvkrMp4HesF8BkuaRPgA508qr
ne1a2ofSyRcAb4BkMUYWfYrafOsYNoanYL/UHcnFxzo+y4DAsp3MCJRhlj0zsH6EHjM9zkqCAOFE
Eh4pEB3Jkvs6bA/tsBsr9LYxhGNeKeZmMhisA0eASQ2GsCK4+MYfhwLMFEtfEWHjer+cBgjqfkdE
Gj1DXQoVFzuk/ttSM49MDzsWj5H6CW3AYA1ZVVR23TaKNs24xlwwDf7iChHRs3VZaX331VphWYcP
vpvnyPP0Z8xvrJ+G4C0lW5XDogMx2F9bJiiFTDULakFHduukP5J7yo1FNSJHYvm1E15XFdNOsW4l
7muLM/vwT0Yl3ZgeTdMC9uaiibeqt7alh2qQE7PEqrGOcH0ZqDkaXqD4DORPa1DMCyjteQyOGSNg
mgTB8MBnKpwAnQysb0eOVroLBqCiS+SRc4gTafvssLpX6dZSdqDiynxv5edmApMQLQJ4mPymVhe2
/jmWcwu9+SxMFtyh6KTq7tCHx4H7RW4IyKF2ZFEN7e6joWLMiltVfQzU89XFKi8Ol6imrmAHJgzp
IjQ6YlBVSBdDvZMPZDWHwC+nCRnsOgfW+M2aX0C7a9QyyPPttsIJt4Hebq4Zf3ftJwkLU1wKKaM+
BhO4A2kJteLsXN0Bf8EqRCDct2fL/bP1/Yg+Ou8Q93FiyX4/8fOjWi1yDXECdddKD7dOc3L6HWzN
gcU7/HammVH7jDzOu+pg08irZEy0wdFkWp+nNfKhp6atpWyT6AfhwB7LpTpP5tiehWbBO0hoHUIh
KqC/iBZJuoSOLnwzWv+0GLNGICimSGIyps6wjrvtaK4cc2WmJ6XYh0i1pJNJB5cjNn8YxpcyXBJp
nTpbA35XxYBUqRaSX0CDsgFsoPnDElgfKAmnqfmlcApY7qfYl4HrRZ1qpR9BdwTSMdGS/VhsIkwl
MdodWu95p53t178PcLhiqZ2T/xe6e9m5du0L0gtXjOTukVanCvI+pMzpUrRMenQVfuaQF0fGylm5
T8V5BUhdKrDIvBKcjN3CMvDobT3/RxDnSsgAGbGjTEq0D6+Sl+i5nU1Vo4yCfe5Y03zeJEe/uuSV
cAuZmwYrx6A+dfe7sn+RzcxqBIEWcm9xquj1kTWIHdLWzqiRoVeBsdV6puk4lhWAiKQwuSiON73G
ovxS88KYu8R+5M8+hp5q4Riiv5BB7PFt+7B0fPJIGgQsLo9lr0PLwHCS8rfWzu43fv/T2QXTaRw0
9KxYzFiqlDA5hYU62Vb2YeyRh8+oSiOeKneJ9gdXEv9ujQqB7UagXj1lq9Nw28bJJNxK6PkQykDH
5efNfLAGBDtNW3OjmJuEgUPKeKxhbpZ35JOBIzQXXrLOcLvZO3GMVs5cWbCe+aiHZ9isbdqj/gYr
MpZA2huslTTWAOPA8binfkmYv6H1j0uQ9WcWDVPOF9na5aQ9zFAet9anKxp1CFCsn+YONGQCkv2t
dlGDR4o/yMJ2x5YxOEHtG4JD3iwq+4GGBtk9ryOWVme4KMENurTD3FT13UOuvkRYCydQQ6kCS6Bh
WAr8KenPUnOQowd61ZnPnBnMVLRFVhqYp2rqL7CMGxjMjengrrx6xqTOX9QrWz/4tN0r3Z6H0ZGa
PQG50SA2llHCiFuiha7p4KHjitAb4Ik4XBFHG7aPRBjs4ydLMy0A6UA1Zj+RoXNHNfFJN55xxqtk
IQeOiNq9IaSA6auCAHWBElg7XywuItbwUKkokoEJ/9MLkQ08jQ5NvWBiRZeXxJgJFp776DWgvIeh
WYGBilA0deXK2uvZ3prd6Q/tyTjPADCyK8EsQ3zOso2YBW+AamgU69mm9W82knfJmXUuqUpfiAzD
KQPJ4Cx6eTRlKoNZ9VAajMofNdIHb8XSLu93osrHiSrxtvHG83CO7UYatmBqeRg1mHrw0wxr9fgi
KhCuo9whzj7F7TIThC2oRM49ThbC/Zdfuoxd0Zpb4/3LJzE6NyZDvDogs+Ha/gP2IdcFassi0kI+
k8kgted+f4K3gJXVM2yijVHaALaXbX1ucjMaWk2UwYQ6ekIruYCbR/PMM9k6xM6t2ujMyuSpwQen
eUbECC/CM54Zb4g/fkchwXrC5wDlEzecO8v6/eBv4pLuWYxkISm1x8pC/LDUesBIsEOIqgE9j7ce
d7XSLPljQ6TpkucQ7u14iwTdBXNgr2yETuYF58i0qtm47Tw08hDBE20TACA2CKk8sMhgHi+rh7Bi
0stOJAPpkeaQlPkDMCGOUfl3FPfDrEYOI8aTSFS6aDkmHynAO6faBsNGGJCJyRZmZtXe5tU50DYc
MrmDuBOEDY9rea/w5+rbhCJdJr6yoF3YOBZ9GuqBgc6K1T5HldqeyeLIh0vWhNPRYxcpwBQsIySD
8wLR/P/SaIWSiG+vhzAKSD2fSw9cym25JPXdWHioTNP+WurgSrx9UL97hxRvHLPsH713miyU/Ggm
G8JhsEjiN0WifhvzmRi8uMlMosZX91H87FhqAiogw10hN5Nmj17RAEUlxPyDcmuMD+HFCr8yVN/2
eBbdnBUcpFk4Vdq9h8zKIxTk4RXrUVnZ7r1/pAxdpaPkXstiazk7mTTuEJszcMx6QHBxIQN7KvnM
YMLnA7AAm/9e+w6ck8miObI+w6W/hHQ4Bj+FxNGWmdNe+oth+mWrogHniDC4ynHvOZdU3uod2YF0
ceB2D/KwduSZDBRiEFo/Zd/U7z0fQ01dWpUnsIfZcC7I8un1YxjvZSS2+gnxS1zUEyYB4voNtTUv
b1F8kU/DVx2xMPAIoRJ4MZ+ntZsLX2VWvRJiB1WKfk5NcGgZAgOmvQWFoZctaxpYoZ+UjhVCD+kq
/oANJIFEXg720yPKNMB6qSZIWKAiRisE6E2JtnFYGdFCUh86owBCUMTgpdhZSMlohCx8jv6aPLlJ
TROI8qwNuMvap+5DhHePYbbU4Lj2DhYIbHsKcjcAg8wT25gbyj6aM0h52VOKoqnNIcpgUoALxCSJ
+zzBThkMS1ZjXKVMcJZNsCI3WCvP2Jt7Onq7fMPhE0p4+zqKWqVlTWpchI65d75Fi92tC/gd1Zfe
dPMUu+abt8Q9t822TfaKdhe2YSa2XrQ1+42qg3+ekbsy1r968dGYbw+1Q4bYVqkgMDP6MIrFoM8N
82NgmQr6zleXom0LjItwL+nFTPL2pXNgvb2sUB6z1gFTIOpkxT53ygfDewttgAeNjyUwR2jxyIxF
l/4W3Z2CKL5S6YY13FOh6w2Cv1q5BO4j+R3D45sk4m6BbjMdf7OWtkbIWbch4Q3pOuTzkomjYuym
NZs8mVYOLjCZZfUGMBVESCYRmX0aubRZAxK12T7ojpnZmckR1kgEQBPNjpweyShZxDykfXWR3T10
P6HpgrFGHc0vCxCvLJjAksXBo8ZXIUo5TeUV2ws6FGPoHLOMgaKdlfIzlT5r54aD2WDwoF5T/7MC
2mre0Bk04gYOcJajj97oNikPdzlaN2I0YKKmrc9xsUmRzoAt1qmqh3dWIUJ1ZuyXvN+OvBULlCN6
HiENBxFH0WPxPxEz2occOeyooWixH4en5QUHUW/I0ZuFP+wPVKvdmiH/nIyHgZlWs0u0ZcGEWaXo
/K78jZ4jlUXbFa/Y/jjGHrjkpC42wq/I9lpMtGnxzXMJgkMJgRZrD61c143gJhvxok34gcgY+Stn
NvRZdR17L1PgR7w9xTr/gdhuNORHrnPAnB1b2XuqCKwmiwDrVqtAdW+Wp7JDYxnHfewxRA6zbKrS
kZswhDtHALhQcS2iNa2Ci2qRhj44ydpBrXndUiifOxsIBKML39gLw3RUfYnHPJrzy4tuTvMDG1nN
WGKAXGR+XB7BuIvhphZcCCigi621kwMEN6MK0BA4QLISm4VQ+1XrS9LR6LDCRrTkr2f5LkgPhnXE
uEhU7N1jK0c9M20LWi4Jz69FswL9ugweknaoXbSJHWv1Lz1eph7LqQAjFIHXIBokHSkSEzllN5js
XBh6FelPCwdJ3TGS04K7b1yyaGWqm0K6Vhnaio2B0gVypL2xE4Q+2py5Mm5Fzowq3Obt70D9m4SH
uEUJntKOWq8y4pAu1j0xQaSViQ5LU15lkoKR+Yy5+ixCtFoWptC29GDAXuI+SrN4qQq7TuKw1+jB
WLt0OCPDbWmClMpLPsRZ1nm30rAPlRT+NWXxRXIJd5WX6jNDUk7jKFxH1IpJKv9punPyk/GRyACo
SgVIA/N8NUQ/5kvbmou4zNfEPR8UazXo2bsbvzrSJG2+XK0nl8uTDiYs+TEzn1UCHs1vlzbzHL/w
thmM+zBJ9iWVZCA3rFSVO3rxaYOLH0xMd7FRkoJdRVqI/y2NyN3AZFlAv3DHXeerXKbYQAp95bBM
aVoeuDLi0BwWtNYL9P9TNdD2e79vDq3cHCxHWXq5fenURGbh0nD+znO0gZovoZvBENpGF78fl5Ki
gxt1lnJEuSn1R5VdJJIMO3MgE1mLtjYXPX2WYG12nDWlXP/YesiqwTpbjtjt0EvE5J8jfHPQjQ1J
trYC/KJA/pCZ+0ydzPxSqJBiB1h0Zg98sZ+HGTQZa1hmIzoXsmddG+kVaEnXK5f5yAaYVVStvjmM
pbZbKQmZg9qw6WRpH/vpLm8DgsPGVYxMsEH4oHjcm2wRhqQje83hpUL6oyaLJteWDT1nAeA10OmN
s+g0Jva9dbB6tKZxysdu74f50vAA+6JHtmJl1hciNienoRvRGsYIH6W9GWz0hCeCCivB90YL5iQf
Me6T3usPHqYgaJs7A4aAHBXz2oIpCvdRrDGyUDlXDhg2MsqIJ15EvEaBX+w6Hg0KEwB6KpmWxTLM
LIxnYIlA28MtXrQ2IC3WF6NCcr0QAZVk0SjclAqeb7vdKfpLkt8jQJVcnD0/igXAxiKCoIKnVbH0
ZGLqUlHoXIARlRJLW5COn+6PKEtiZCsGe/3+FPpMy1kthagNfYM2CWVgZLMoN1j7QW1kb6EzN9bD
gxN/5PRVg0PnTNBGf5Bq9A8EQ44mdBrQWjVGZ4OBqsmaeBjRidUwn5NoFjZ0OD14V9bqeaJPVbIp
bHBhA3e2SrnhvBy0SwXpYApSwg6Bgvj36HRYufPpUuw3eTP3I2ViYLjiBPZkemM6zWBcuON2iD+L
sVrwg86J2ZzHBvK6kUK3/dFrZkqMScKjbe3cYJvi+mCYSqU8Q5qkVezWOT8s/Aq96Eb9m2+sLIUM
MDaXxNZTEX6144WiO4keOR7fhgyywEJkx2wCGVogdTPPT5YV6Q42n0iM1yMmA2DiMihzZTvEY2ch
RBjWOgA3L5lXaDt1BiFSIt+ZKDYci+LjHQXXhigECQa+hbra0vnY0M6LHy6goY0zzgft2ZJh1An5
Jb9hblKqhPShQtISkzbIYoxEk8FD8o7dY6CmauDtDdivua7bbOZ10lwN0Nu6/SJFgjfiFbDSVe6z
fqwYr9FUIszOkSgEA1UJaCAVPXuqAEzFRJkAgWpFpcajVCLXQi8AQQDNQ8tnrqcrDahX7kY7vVTm
STnQbdDAMRicF+a1zNmDBb8Z4GOTGYbKEy7oXkadzEbWuZmIgHTooys+QA538IXlcAlqOmM6EcVi
7IbMNCM5w0HqkKNdt6DYWRCMfepl9Ff1n568bKzEgk5RqcyDWVaKipX9vRI/yxbkrLaF4XWDXF/R
CQMEokRMv6WASTEjcqXjEmOinVeUhhY6sH6o5h64vfpVJ1sLAFrPvKtiNydza2f8rBogEk22Vl0r
T+ywRlkRTjFj4WrKeFPqEhXtV6u8fQ+WaMLHfO5sUkxpJau52mMLGQkH6NRtXH7UJq4w1ghd/e7c
Z9sfHP8eO8dce2Tqvgo+lOITaIVd3qV4z8Ov0V4qPVWKQcPCmB9pQq5SD1ZgBug/alqCnr/P+kVT
6VwZSCh6d+O0LuupH70DA9z9NojWxARVzETk8BFzz+QWDxB+ynPKl5JEp75go6++UpvZQ6zc8xC8
K8wRrBazEJKCm2I2yAglQLaRQRHv5W9BtWCZaZh7BaLUYAE7HrhF72mOqC/gu3uP3ckyvxLU0PHo
zoX5w9EDdCVvA6LKn6/emkaBbMHMzWcYCzGpxuUYBK+gYmpPJBTRBulf1yCeNFE7KJ8VRoMccIjy
q0R/NlOp/CtFBhrSzN3k5I1LgSuAdMizFB2VEqbXZ4CqWpjw1EsQgl3HvKeU2SxSAbMlk/WII7R4
tfrd7G98Eh1eEFbGoOUiiUCuYJoam14+e/ktIUgX+FG4JQJWMckR4g1k603iUbYeGA/J/jJhMxud
lOjYQtSaNOqHrND+SwufhWDMdwT8wqKP03CoFdXSQM82aNMkcKc2m4CaKtQv4EfLhIhIORwxDKQy
nwWOypptgWF/8I8Q+mF9Ml8Jp0yfUbXYS42H/p8UO0brh8lc48ZubH+heeY2pd81rHzmM4pzIdlG
ccVeCWJk/+W2Ag0YT2r2wCpDBZpCBMOEIrLQ5i9vIInAzVZ9VqyicibyQ2hELDbuyCqOjKqkiDCV
g04MG21GsiLvDWo0iOWJldA/dHtybgYklN0i2+BzHJMFbGZRsat3fqWUzYvhZIY7L7hI4PXQtDdb
Gfcirh49W2cO3L57XP6M4F4lsJ8NYwpDuYmHPMm/SmwpHj9y5vT8JZGsC0GEfTgRsgFTp5guN0zG
VYg6CF2FSvcUy6D0AxTq+l0Li5nWnnQ3W2jKRdLvEumSmvpW3JuZvBXvk1X5aKb/jp7KxwluUrYj
hcrRPdX9Kzc+0/LQWB78I4OgDdrDX40TJDsHKVFvf6p/0EkkFa9lmvzK1l213lW/Vd1jDnzG2qYI
YRSN6eJvXOaLQX1E0U4K1wWfb+XNtcBemBqaCOWvZfjtPmGdAYUt3S2fZWDvmCawtmMZU29lZ0cU
D777yt6W2C2TayGu2eCl0/cN2k3JP5MEke0ff2Zn2GX6lTdkGD8yrtl0+O4Q8iXFF6DfOLqiMBzh
YsoH3a4I6CYtWV1b/b2iDkhIP6w0fW+zSGHmXyuciJ8y10+Is710TnLDjGrvFhez+U6LVdHbGHzp
WwJMfITGpyPXPpupIr+rvsUbc0+z5zCAg+quRn0RFYIio8VdZNg3lVMaJTPT36nKpTWuNTOUGG7x
pTVJN9vYC9U7hO1FpXgftmFBL3cgIZ1fW9jrDrTFePKZj7jqVbM/y1yZGtypcXTE0MY+0ZHZBR5L
Tq/yOvjfSfJSkhU7zUa/JOi7adaN8ajWaxx4mrqVSQtRwq0rD5hql0XzDGTEjrs4OtnZxnIvPoM3
qHaduy1ZVbaHvFjoFfCFTWNctAaRpXwfzVuHfkFJD1DQS1pGW2F4Ux0zDDt88K7yrNNNle9j5TMY
D3J/1TkImuDOI6NwDOB/Lpxf1TF2yoiYjRtT/HE0etEqfbesda3oxtAEDHvg/Untg7G8MuyDkMXp
JAeLQEnmaTuTZR3mRZYoHoZDZpdddsuVG/FCCGCPZogFCd/heJLAQoqlxc201zXDIH0X4/UNF7nD
usLYsdsemo+EjXyH44fOVuhdqRujpWsc+S9ldJKdm8ko1jYYUaac6EgT4pNR3i3z4Jcwh85+sU18
VPzrfkQSuQKuZ/snH/kikRGOdgwNe+bKVOFLLjnW4haq3x5aftedzfgN2CHmG80adHlkufQ5tRan
Z3slCDtPf2P4msVPxPWX7H0vmDcoFmzfminuw9VXbYkGZVFgWXJeUvkevNcYPk0bb6q0c5IT3cFs
SQXiwzYuOUsz7SfnrrHxYPWoaaoMLU8XzgO2W5n3MnryoSn1SMNB25nFh8Enp54ONGL94CuvyH9k
7dM07/nAAmZepnPMQO6wrdudGn/pbOfTo+dfDH4PUrYZKKjNXm9vMvdK+M3hWBkz1cOTMA1YS4HR
q4+5vmfAUjEpxkCIzBRBwitBQWm7F4cFWuVeQoX6Ce6GelXdH5kvILvzRBTJRW/4Qv9yZmWIGPnq
NUS6YG6bjY6w3OOpPdn91nNferXJFeZj2dfgfdfy0ugYf+f7rj+ExMW06zA8wjOmgbe7FRl1mKs5
4KNf8TY1p6rZe+pOLT/osWWInmH4lOBvUkbp2nfbPEJ5WaCaZK3hbOOMDfE6UB88q3H+XZVrZHm9
TeZoMsmQIBEsgZOEVGOGJ48As40C1k45FzgnE87iFjYkOFtI7VMTznMCPYxR6IyyMLe9aWjbzKp+
xQsmhgd5zaxwHxrbVFlytDX6IycDAP2ikfyVrPEDMibpAKcoUUDr8JPlyoYwZE9ayybTLhSpnCZ2
t6naT3wQ9ciMa+Mq/3F0HsuNI1sQ/SJEoGAL26Y3ogxlKG0QskDBm4L9+jmYRc+bN05skqi6JvPk
meFhgKs6iW4WM24q4H/tgFWYX/PorLskX9FRk6l6kB2Bo/avswQqUNMMaPtS+LWmXFT2nKi+/yiL
J5fBQnWMk+elTePF9s0XXWoEz10yhl0Kox7FqN+QlxGivjoX2a+NI6ln/KswFrrqeZhutHcl5U/y
kOSPBLUV4bauF9NDHrHVPsv06mS/nWC9b76PznflftflX42gv1iJgVTBYzz8eOm4wuC69Ied8bNk
Hub0YX1zdaw3uGAtVYjBMD9+wrDKGP3DNhFu4iUlSyo7hPKY60PYgjLbCQJ9fOBVu3EmG/5Jp1cp
GXbf4uCSvTbkLkBVNGHcIbGjki/+suDaofStvrlF+c0P0VMJBwdQzcKYhWT8UDEVUSwTz7xcz9sC
NSCE0uOJo7D7x0MT1288A5l9b2DMKl8n5nrZ3nL3U0E46rOKzj5MaGqU5tjwJzVZupsXB2tse8d1
TP3RgBtHhEs2OmQyPp0aRwIbGvZR/9jgQd+wSAlSO/4k8Z8TBkScE5OPcuXgki+JOk1XwD6Mgz3h
ouBgzKKKNUrLhcAjMyGFV/5t71TTxpkS9CDBR5/Pb4FnvVZmw5CJZaU1f8qwX1iHj5JLwELh3OXF
ZeJXdtGvKVM35Tt3vY1tdJBgg5Jja9s8siViju+wcakgpoObwogLxvyQy/rkjdQGVXkOUdHnki2x
BKZnIPpGCjCCqiyz5sHzw4dz1eXnzvUXN9YmNgsX/Y73kPgOyjnyrfgl6PcSSAFaWdY+S/d23p7G
wT4PRoqH7t8sw+08VVuDIWXgJyAMUVHGEELi2xjSoviYAdEW4Gjdua7e5T0hFE1FfLUr1lX/BIFs
P/vxRYTRYyu7Rz1C4AgmWu6zzq8RUOn+Uwfzpac40jEggdTcdJSmXTUea/VhohjIJ+pa+E6dtStU
dpcTyV4XaFNchMOEunn9fchZL2jWzf6KQaDy76do3OeM9nQMRASp1cRSx4YBlOhPs3xc5LsKF0xK
alyRWv9qloiG9Zw2Exyw6S1NCpw787lDwyFGTJP6HMwvKovWc0E0UkkiD3leqTOtzEqjSp4ObfrV
4wpjZJOSKYHVb89HuS0zjCrhYo0rvyNgyLSjFfaV9M9lGEImKFQrC3ldtEv5QXlJSC2N7gREHSPx
2rEQdgGuN/ppG5Bf5hH55dIauhRjFUJH38K1jKyiJW+mr4Hy+xuymTmP+KCZxVrUjeEIeiKsZ3a4
BBDpob+aBva/LuPcab3hCZNbnz8ZzbwrFUllXXS2xXSUbXfFnziX4xl55tnMJh4ocV8U+pEGeOeQ
UoezBtcopIiRnHr4CWXyZJLtV0vjLZuGq6F/R6n2g+++gNd15fRkRdmpr6K9Q46WxtirM/tcO82z
USe/RkbclbfIe9vhHLz4Y/VZD8T0esNX0hbXSvDdoS7F5j/I7mEwxssgxKXw5kucIjHmlNQxMXts
wgJvsQnb03cL36kj2WjR4JsbhA8FKUhZnX22TcUhwtpiJJKBgkZeA8hgIy06krk+eBLQxGqXJTms
Zb9QN12zOroDdPbJhGAjjPyDpFfM/etBpc9TbP5ltg34K+0vbfA3iuHaS+exdFxItP3ac+b9QPJ3
4Q7rwBzvcZihijChjdkOQjzKi54XnfcuOwVU0CUSUFel65Dv9OAZ4Gf9dxQPOHnyTzs8A5dhu+Uu
EhgHMmYbEN0k4JUYb5aqr4TawIS2z3lUX7sA81nuWLdySvuTdQ91n9u0Lm/RMDfYqL9HY/oZB4JR
ECgearBzZ67MgKl8wPgw67p/Tb2UG4h0spJwtjqV6hyG84uvcrIbJvVIACLCJsP5V5LqG2sccQMn
aFETsGuzbxXYcoik2cGhuTrNPqF6Wc0VqxrHbY5VcrMJqQoQ1gMeIK9F7aUV7505PNqyOTQT5F5o
K0g+dZWcLFraLkP1hf4kl6zbZX6cY5d0owFan7P3oFME5l1P2lRo476DQVKxHkFdxTu0k606lEOy
niuc9rp5NCeM40kM+CRa4Sw5+PZw9iJY+aaxDmPvXQHlysJ8pQaeM7JvzaHdNV5HZCYO4banC0vO
ioZtUuURrM6TIMCdL/9m9rEkOwIZ6nPtdPupw/rUmUeRvI09X27RiKe5G9/NuCXng1Y7ie9NIb5r
RLrFSYYhykIgwvW4qbPusEgBGMt3vGnMHcleAyA/pp9exHLdYd+RNA9R1Rx7NX/PJCTwjD8EjncY
O+7KBcHmcUM71broe+xKeONRw4h8vmsNPm93PjuxeXIj69T50D0UdH0KBJ/tvpN8DNCuMhhLOTKV
eKLG9iD9DOeuSi51oo4DyMlRILkFjYB1MKymu5FhY+zqvT11WyOCaO2WuwRCQK6DC10N/qxDZNSX
5f/2gFL7KiFFeGDFoS5uF95rdvLNOG8yaTDkGw9t0qIR0seZFaBk6lmDwicyfgtUiShS4a00qP0s
Eg9WA1jnPi6PWbwN7Qvxyfwxdg7wH/ruwSppo5mz6AtZoA3YI6W+qxF9HrjzKfhp7bdmaSPzz9LY
+eGtMl989xFvjYifRyUYAgO0CM8N8++m/lKMo6K0Z8jOYMt71423zhgeTA8x51gMa7IWxsqH1BHE
As4qC0xIWdiATYGDInjAP9sFx4GDPVIfnf2wwOvdkBmKeXRwefXF6zLZjIKngH7BBq0xtg+9Xl6Q
w2S0Jnm1bcCf+Z8Rh61mds6GnQY77sg5hGViq0eNe4yqSE/o2+9Iz8KTTx10jgmeiABnOzUI4nTb
Gh/8ELIX4ldZPFdcPBV+W5+YXb0KuCSdNkBMfs6nR7/edOZ+pp2l8tUkbDvNayr2fBxtdjTCexF9
Ns6fZSMvf/adz9q5eja9K/ReE+WufbXUD9/3PIJ4/ZGDtYz8N5hu+I7mFs3YeasWktxdCZSwjtUa
RH83Mi1jNu9tkY1jgjFZEafpZUTl5cbQxxkUFBgYDJ80lq4i948HPDD+eR1cQvwoGgqH9qGtY80e
SNWds1viMUH64zfCCCgwGMcerZcedKTFNSbvjOy5ZHYsewwhCl/cALK5XfzRt5awUYsCicu6XmZt
TIXd+csGhFkxUSOyxyHGx5AffooYjX1RHiFxCpvVVxKPHMvpOi69TUYQT8N6zjMyMqqDTfgw2izk
0mCvpg4zHppw3lx0pSQu8BSxzxl1sXPDbJvoxTnbbD3m17KnX5gOSD9IRGNBTDZHioPXDm+glkl9
AAlbACmOjmCTRybsYWKjRdKryCNAA9t78DTI3zjnUjTZhkHecRglu9HI0umFtz/ZKsRtHfFZ5V5k
j4b1EiY5O4rPPPk1rZvoaCgewvFAtm6wTTgqpHdJ5EflAgeKvp3pQeb3+E5YIVLIzxVUYvW1oN0s
LG3d3dg9FOxgJtZX//fbdHIyf4/Uv0G8FsD+ZrqlHg5CVr8WEa7vG2VULn8i882z4Im8pBzV4tr1
bGE0nn4vp0VCaj68ev7Z52OIw/bkGT+ZJk74NU4fZ9pmgjJm+4WnQ8pTbDyq+TmCTc0AJbM+U5YO
0XyLSuyvcKrZ6nPSrBLPXXGhMjNn82zcCINCjH6Nc9xNBpSQ28hSViLs43EMPrvS3M6pwMP13KCT
abLfkXSWXnDoqj83d1n8sfqeDIycK8MhqIoZaZU9o4PXKF5c7yPJeGlzBESTPCuGst1v6kO4R9rB
OhO7C2L6tdLZmh3etvSCp0lnu+Wr1MX1ZmGQabGJqDWW0Vsrq70boWEcIXyJnjxYSKgp6lOEsdZm
tuINUyXMMjE2Hux/VrEJKusQGKQOoucdPa5U0a0nNzzGTJvCwTmNabXx2KdWBkAzclC9gJGkM2wT
ruABIq6TjCSB8NfaxYZ/FLV5N0TD48g2LnN5WDA/5yR4jnF6oGcmvYgsp16ysr5GCefl7FyUU+0F
8g0jRDVPieGLeCvNfMurJnO82JYNtfJQ74rE28wyQ/gi3isF66QeCQ6HfCd30+BeogavVhmzAVkE
EKxkopcIqoVMEeox9h1Qf1AerKso2ej66sYpqYyk2sVobtQ2ntnyYVcOXRR2CHwzGmjTNKANpluL
30Iy8oTb4aku7pUszligQY7Uxtabg1f+1QG6J6GieE691WyiCrDgglgQseoU9jUxV5BCXAcqHCCE
HCDTbKEHHjmAkUdmLIzKgVUbFpwq28AtWrVwwdxl9KzrdUmJQ20W6/NIAkxSDBet5k2OyqNIIN9F
bP97sR70tBmG8GgwAUKbK4BLNfy8cfD3CoSnm3U7OflAPVmx2+Z9xyxtDvNNsGrIL3FCZ2PIaTMF
5KvTZXtAKmlwNm417KcB2wuKDB2obQ860kTqqnwL8dKMC+fO81Cus/suQb1FWu5qJkGMLCb5kojk
mNdyT1/SmeXa74h+M/xb2wZrk8EkdTq/CKrga5Lsx7k9xpL8z9VsnD0aOo+yKmX5ODEDCQD/mNSS
EcHpvwOTIAfFybBYlP+M9M2smDql43rAF5v67IcwKgYKO1z/VcOkqe4h00p2cLa3KpcVddohLGa/
S0RbnN78moDiD8Vyf8Ip6nf3TvfmsSUqw0PrPaXut2N89PT8qUk1Ix6b9Jrg3cWcf3JFurUf4+gu
KlO2hHPPa2ovlWs8q6Q5MJ8pNylJ1EWr7pbWsKrmdYBfZyQkpXyyAcr02yy570EqZOrdGp8b8eVn
d3b/6xb7Ub2ZxjaxnyUJnsUuNR+a5juXh2XsPpXDwaSTs41zMqxBmIfiNYQYXD+6XbrJSVYR9XfK
zkxpBHfysxPnxXQUgUtHAWrKr2JAEf4UsNFwURmGziI5iVa6KzeBT+j6e2y7q4FRXspubnC/zcWb
iYFp6+TdURn45hQF5WtgvrSGWPE/AO9hRbg7J0CzhC3BfawLPIj5yRNkL6COow30oE9SkngCh6DZ
El5EUnhDhDFbsOXH5DnmCX9iPRnQYCwT771S6M/tnpz1qx08TAmMfYpLDewbByIbCKRYppf/dOzG
hd0eNEeokbqs5tU2YxvZ4zUyLq1A4zfoY9SQwpLANogiBrhw92FFlpAxGkuvG/x7zsg6zHspuA/b
oGP/3u5EMe/GwN4Mo4k2ddxWVXs17I+QY9pn8AqmXAXDyg4S1F/tLqjtbe+FaztUW6GddZ/KbV/V
aLI/7Im2BC5OEFxa9RJa8b85eMhKH6m+D+Vz3DZ4D0wZcqja+B6yb91heEt5+azyxpY6ELS6MxDm
Qyx1dl+mzgOjYXPKeMOXUgO7Bxl7Q0BwCiriGhkpm1xwk7DqySahsS7QueTxtMtDhvbRe4HcKUFW
ETlvFlphVFY16WdzXe4nHYBHcTdjCp8JtYWayXecRgLbEd9jdq1qss1I1CCnN7cQbRUY1tlclazh
A47H3mQyrVGh/I1UoAOpR8t5ksCtHtn94n9b1uxNP3ELv2o2RIVkzeLOm3YKV2PVEvuHkZIXpzFb
dGRMZmydFYoW62RlPMqU18YqtvgLXHW0ortUvVYJ6jeMHJR32jj1PTihn4oNWWlhvMn/LE3pLd7n
riM8KVqjNFsGqtW2b/x/Dh34PBJdZ6h95c8b7ixygc4abrdH0mgVdedmkCfZYrGwup0iOGPKQYc6
lWC5wR4mO/dpTBJU13MJzPcg596RguRMnd3JOpaiuLP89l7xwumIm4Rez3fbh8xxPqe8vquAgs3i
3hGwYXwejX9WjS9iuejdzNjOHddMy6ikGS/Z0O2qjlylTFyiIL7WvXhdnEe2QuRoJeokMx4Ks8IW
QkS9dVmeAJFY+34yf8jvvgvLCJyZ3DfmxIOmYXx5YNbUxRNQ78r6OMzew+zchUH8NaflNWQwlRvt
G/M6Js8lJH4NUiLsfkA2xrq9ZqWDggLgHD/VENP3MhjsdHdJA/hKycILaC4R8dXZS9AB2QrQLWcv
eZBsfGxRaTK+dmUL5oRqZbhlQFtawzlkEztyFFHIqjAXptO2jNp7K64QqWftiQfo3AsPnYnDmYYk
2RXvAiHGYjMwmnfTZ3flDpBu55Oo0gODVBRYiNaD5kF59JouN9jUNHcNjahKyLLzslvvNIgzIvun
lfXWjaI3J3JfQzE8heziAvOZAICnjDdpMkBtBczT/qmd5XGuSJpHAl6/BzQN2mFKlnknd8IHlqQ7
s+FVl83FFcv3gLKzEM9lgBhGTC+BQZzLaNE2VSp78+dkJx0qY8/5G6LyYGb1Vgxq2wzh01j6r/zY
a+pEFxtFVFQjFhzQbhoZrLqcYt/zhvsgwKbXUcqz8XpsVMupg+o3wnDYVJAXkXLH9nfckhzWkBvk
G+cqk1tZPcLwX0vyIFIetoQ9Z1u3Zx8qFp36sjWrniLU4xNbNLur8RI/2fP4MCdYxbDzGQ0q8gVv
GhMmj4CIYXySATthRdlzwwlL3ZX9fEMKR30+3fHNR5t4M7E7Z4w3WVtuJlLkO5dmbvavKQIK00rA
uaZ3+Ki3EqCiV1zzKN/hLDei6aYRKSSxs0XjyqKXXPmweZ4Z43cR0ZeWdZ7S4M7VTOI6psTlKZwJ
DB9gmEJX9MCKeiPCH5tjsba/Zpo5gTkrHMy/xsw2YnD3SW+fptR+ySJz63buoarYepLRCugf5cE2
V9Gz0PqCDuIvKp21HeuDhhvvD9uer1tPhDqM9kzHhxqlSIw2KyFdLLWy7ezqr1jL7eA/IfFb93V2
aahtVHmegoIFEQsPprIwyw8+Vq7JjRiH5g9lTzZBHb5MY2GsKUjuB+8sAkFkvAL8I2jamF6ZXkfJ
TJY0umh7zC8yaR/Hck+MLBzJMTQueQEk1EaQ8iXluLd5fuccpyHwDcXWWBKNm3LZFzMSl1mc6wFb
XGci5HVP+LDf3M7/G/98gk0tyTzKuWMzKqBfMOFbOfK+GbynabFvavd3ma5ZaXiy2C/Ucf1Qz/7Z
DM1LaU5YMaedHgFxeSRjl/3DIh6o6aoGY4YJXTzIArpeAZLKkcbW9tq9qNqHaADKgDlbBJne0oz8
awEGiCgEUuhDZbS3GjSBmPoTOOHOn9e9I9/KBitoyP6mTNsVMwmUb/NGXooC2bWkXo0wJ+BbSR10
Ubq6BijVVI7aAG2hfXP7ZjuSecBtxbov8Vap7I49O2gY9mJKwdYEhJ7j4kgDNuJd+NTVdBFJN6zr
fDqPrIRIfP+sNTlx7UkW+d4N2rM99ofMhs7MzLJ3k3MTI83sCHOXd/WIR+8sYvRJBfurwSUgpzpo
A6ovl46hUP14zPG1tSJPPcfXV3IJknlQsS7Qnb6ErxmCxWT67qp8W03BCpScPep9PpfbFO3UpByi
riRsARvMhLXqG29rmv22Ar9eunzwObuusN2ZDuKXclznEPjzcUczeWhJ3dXM+D1ivls6cnyY55pg
KpOurMawUKbvPujEFgMQGFP5UUso7jcjKemk0EYIFMlRvOYj3qrMY/qXr8PFOInir241uIX3kWyG
cE30fIBfT0OpncCML1V3xWCT5KiBRtRlquAuxAVcdYo5ib1I1hBh15+6QZWFfEvR1NqksxYKx0YF
23FmDMZmXmGwFTRHOfnVc4yDuk+2b74NV8fkwtYBzJsa6yDyVUSS1AxEpnz3zblg0S3jjyn5audb
v4yIcjCGHkYfeH78Nj8Lo1uXFLlcXbj0SvaN5Vba2Dq9k8kaSjWS+QwDd9NFnf1sqXhviEfLI6mv
URqaNgVibAtSdjqL3Od8CRskoqHsZnwIAR2YcGB9VUbVH4oWR1+gkAG5HRBrD9b+WN78RsZrx6Ze
j9/y2fuyE/2egYRZC1Ot/RnDr7Zqfn4SfdhWQulViHvVkPHjyxRFqYR/Mhi8WsBHVoqYo3WsR68G
cpZLhjUloLma30KZupSBPoLswkwh0eTVRdT6oYUEGdUK0W5X+Futz0bIFWY5o1z5OSpPg0DVfl62
KhlfstiBlzIrWW0L4kfsTFh7Be4kqCtONYHoW6boMBOnSNgXU3aOroj3HpcPaagUkxB+wyglbhFp
1egNPqPtdN36YXsuMRdavkNyJ1Zmw3e+6sEH1ToS5Bhmz8Ins8JIu2+gfes+87apsDbSwqzMgGkl
aRAKhWzA+/H6BQ6i1JknaaEgewBtq3BvxfC4qH+xNpNJLwPEsOpD+8V9WhnPqeMC2ono+ctzPOhz
4tb7bKiooj2EBO08nSX+rTjrD7yxYpvk1DzO+CC1f02KEEKHFfag6JJrEMePvsg3aY5Xf/ZsWnVt
si5BHIDnH9AkQsDBQM4gJGFx44IeJXhAefBDIuUfIjzNlsCxUWt5l6fgsDQoe5PAjcFibG25MarA
5Q9FkbAy9QEURCN3iImo103kselYq8bV1RrdP9t7JJEDOKPhEv0TPcwm3PHEe+uJsbU86P688uSq
rRwe0/g55kQmsEkud4UDGc2O+ZJE9bOdVNhQ3HHnZDxcdjucDL+3d0FxUjrJT3kX7qTPGDn36bGi
zBz2Yx6d6wr0ilIhsvG15N5cjRGcz8QEil9kBILNWbYVUwzoQ9mA38N+oxt8ipJJ9cqenG7X8BTV
S+KR23xFnZ9uonheNOj5PnUXeg30x9Ga5/U049H0FpUTuVyiU8NWF8a4kdX4M9T5t7aI5PBES4vO
FN9iTG8mLw2p34dslgRyZfZvCJay9lhWdyE7W7vNj2aNSMxnfljL+k6kNUv1DhquSgF0pb6GFoaT
QrIQWNmvlNA/kS5xsKQz8gbxWQxItIdqnRTM3prI/W6ratg0ICFNl7epg681QCoRM5mLOfEUbZ5Z
cG9StKMB+3cveced/Dz7nYVRPad/IgjNnFlzTyJ8dxEClHP03eQoWlObpLoE8XaQ57eqT7y9rcJz
UbJI84Bn1RPgxcb39iErlnVf0NDZjnM1Icyx69sJskUrH7A+Y7R5X2nzF+XGnD3XM8KhKQK/OKrZ
ph6eL3JgptP2A+5aQS1EpFCuPt0MRusQPvcWzNyY9aYoEVn2ItqMMaEeBs+9o72vxOpPSUMSQTG7
RClinLDqvyEM/ybBPGCkLlAV4rk6pS1FOVBEClayf2lptda+iRw/MD9Cpj3jiKQnsay1My1qagvj
srKDY22DOxeG/x7Azesh0rTONZU0E7Yb/nLW5FxYDCraJxevieinH2HXBmgT4gWhZlk+qAgusCw0
ZzYiGTVJ8DK0PBnF+JF42IyTmVxY4fh3ZfWcMp7ykl4g+ebjcHzGf8aupCr+J31vZZcRIH6TaGGj
IWRNGEV4jrCp2RDl5MJim8uclU823Pqg3rjArMLcoGFDO91FFpVNqfHe9hWairamWngK0vLkO4Cu
W2K4k1SBsulRz4aljxZp2I6Fw0JzSgBPzPZ5lNAtrCq+d513ZYMDCEOQo+Gi65bERkBISEBRC4d3
o4aA4fvjk7ars+1Y5rqeCTNlu9X6UGwsVsCSpj/L6jfWtPe5LIECh8bBAqkddM6p5B3n5GTm1Gbh
tefLA/MTKqth4+Bw23o9++sxpIL3DPZnhbqzDGcmUuWx/v+dqJ1kYzX2Me2YG7UNYWmdRuThGg81
srqMsov5KZ6FLsfeNdLb+NLt0IM+1cwYMsQzWNg6gl5cvIdDjfd9qYRS7b4GLeLOoD+IqMJ3ivy9
iZh6iUY/ZQKzT2tRrOTNDJMJXA+iK+GU704csUUbI0x1qaKNaqB+ETo0zfpgq9ZeFwYne42rzp1C
ErEZvRgF0ptBfiQtIsXRLFjVu06NBuSunwkEsWTAWN6AOIcEOepxIZrQupf3kRD6tYcKrPWapxa9
D5wlNktOUN6KsGELZjOgix8a3/xlOXCVTUPAYrAl2hfxfjDk6EFx0Xkep7svUA6GfrRXbHLKlhyy
NCfaQTXdkecSs2KMIa1diDqjBQUDLuCUFKib+0CuUQC8ZKY+C+2CLSIShLP66CD+pVm7FTymbMfS
VazI+qhas9mYJjHDWv24PakFk1XT84HjZftWrxrmxbXh7nni2JSNfNXDEQx5z94/SyLWDhiarNLY
lKnP33cEGj50b/VEnFHQfCOrZbLawnFMIeXGZfraW0xpDQ+PoUv/5Echkl5mQz2PDzOaJycrsnWP
+ZUCvFwNA8aiIOkithHiCka09JW5cpsgI6CYuWJBNi2KRZTUCYP62qqItxQBAIm53+AxnMLcXOvu
xy1CikCnv7mcUnULx6Zjz+M2zrVA5N/bBaDyqfc2ky5hIcjHaPSXgPEZ2kDPtjpDshG35i2xqYwc
MaQIoVHmdShqqbvnjVXoG8a51EmgPnjRo121DgcZ8qU09k9ex/Y3ZDXWzWmz4kuKKbu/JCYjbct1
8W1bLpit7EgMA2ZDFlq90d6NlvsTzuwfevfXmFqTfevI9D9jTOZ47r7KDvkAQV6335WBQGUOFsY+
nUpn3hC/zuwB3SDbGZ58o2CAGqf4Jjo5YbmGehHpFDDcQ840VcFFNY+ZWS8ZIICh4g7f0NCPzxXs
ASdl042LnNghK5lXT7NOMzyfITZCBxmtq+IXV9rR3rOZWao+8HZJm7HU6vFABLVzCLlSzwbUuCxP
3u3CfZgak7jr+iduuTKN1OK/ob9UWbl802aoI+qlKsR0boqHqAz5NEzmNN0IW82XEKVoWfuoxFxl
RURkYpMwFQuRuVDMA0FhjmVErC9cATHVHAfEZsqZAVvangbLeWnDHBCPg7dXFWax1Ip8b9jAJ11b
4V8c8aRP5YefLCGMOXsGCw8FxF3G6Wb0ZFvVG3uXyaOcMxI4PH3jMlAMHzNph7gGxLMVMu+s0/ES
95JYmdB2Nv2Q3qWNZmwl1b2VjnixqLsixd4ha1rgGV1HEAzz6cr8IItCrUrPqnguR1xVQ/ODeRF1
7IzVyAztTerH+hhm3mOl9WfZp0zaUO/tWmQNfefRlY3eg+8jIR7KElsUbUiQSbELOyo4k2lbxaHu
lGT46iRaZhsG4ataLtco4LsxUK9uF//4tp62ZnOeUyxCHYXyP48FMx0OoCnt8kQyDMg7mslG3xlz
dT8aPu5WO5VrKyGQLYQu0tIhJmHOjGjA1GS3TBjSAA3udPRsTWKPCJi3SPM+NSng7QjeakED3WSo
IzEHhqpgtRd1e9Jw1qltQHIR9L2dRazykKwqZNorMdpfo92xJsVoEMy0mUZib6q2P4Jr/7TiAKN1
wwoqLeCsmVwoWIccm/ZTL1K4huwBJ6pM4IHec+ig71ax/CdbiSWwmvO1ZWwKf7r18ZdR5++FUb/r
hGFBGOBkKVV7k3GEuU3z8Uet8yLc56SA7g3tlbhAn/No0BuRWn8zpSuPMTdCYjSrmLRTPcIwTLUd
IKXJd5kq93nbQjrEZYD1szTwwJmB2E5kSWN5/NfG0DfCu2po4LbC5lz+/lBSJiIzJLTjPCzBeNph
Up4izFuDlg4DaL5tZRySRWkRL9rkOMSt4y719cxUuVoM7l3bfhC5/u2jYTJneRJ9th46t0GvRjHC
eGXd9URYypIKeRrEdYxYkJPizuzg23GlAK7Fq8uDLy8fiSWcCKWMFRIgBpJwMYi2VUvJyxyRJRO5
A764b6X9gZLyq5rrq2d224T50iobHg27X9SRLWjA8q0YQRjE7LXaaEY2kC194IhB2hbkdWuYKUrv
OsANqEvaAdxknuAk8YZtEMHymJRBbHjHAtYHtdRZZ5LcBhCVdULrF/e00FbMurhNNLQ1gdTEOVhJ
5eNEKfJNYfD2+gm+5lQ6e2FwiwyDNZI+G+1lJxFcmzY+KSm3c4UzDtHXbcyLr7hk3jQ3LEmQTL7J
ssVy5uyMMSHsUwasPJg5qiLc///PaRVtiHl+KnPz2Y6sZzYY3xjUT51LZW3ZtIV58X+XtI/jgreZ
XWS/5LtbMCrN5C/qvPu2viYMCgDU8CWb5v5WG/NvYaOKMbEohunLOND7OI1+KW0c3QVlWTuzC0of
rdohHTD7KEl2lHW5DmaYAAUTgi530ZQE7k5DlM35r//zlp9sG9ChTG6TiW0I4Rgzw6KFtJKm60oY
9LfWsJMGMQO2jQUvCdAcmCanFf8W86qvNna+c9SsSsW3OA8g117dAR+n42XeOnCR3ZUK92SFzJCL
i+Uvy06OgqaT0bqO2w8Pe1kR4x+ubWSZsdd/D5Xx0gZJvCvfujAZyV474wX49OKZFrMF0lKzNohL
RlBRPMBUDNJfUjysRTVjKXofZuiv9Kz7FAEkEqfUofxbdR3WTgAaJ6fvow2AV7BAvkNAvFmS3HvG
Tvjb6/hROeZRpx3mbgqY0oVWYHWtgxMZ0VA6BtEm97ha4o32SL30MSNUYbCvAxqXapD5xnW5uP3l
K6XdZ3y791Y4tOu85zMLpH6xewRks/9tGq7FdgviOGeVO33oCC+pi11vFWl+JLdPBgoqv9gpzeXU
ifxUD/qWBy955BzTolhl6NQmL+G2GzPGgJjCS3agWVFOm7mmE8/G6u8/xs6st3Uky9Z/JXGeL6s5
D43KepBIarIsWx6O7RfCI+cpOAZ/fX/Mru5G9QUubiFRyJPWkTWQETv2Xutbg3BetHgvIuOOV3TK
YwyKs42wDUIx/es0rOVM6THQoply7dsgjTTqme8tXn1MPbl2IcGhKaOzNxzEUfkENX2hGByMePad
iCLZGCm2kzhiHjX7LVxT07FfxGRCUzXM2mdHmhnv68wx2bqY67HmdqPcGrwk+sNxHBBF/2ipNDGZ
dT7F0HyIQpHMOVYln1W89C7NETHXE/Np4W3LMeWK76Xit5zZl0aLkC9MX7rCWidiDkPzIvd2A/JR
OFxtQ8PJ37QZcQ7JySqoPebUbTexWjS8+7UC08ImUZ5VjzqwShqOMpqx761ppXSg6oiIp2E0k23p
LONc1uqfRSDmKEuNw7zVPdo5ciIEA/t6Ns4eizqOST6ZNuKTs40Cq18ZLMS3gBCdIHQ2Lo3zAoxP
SUe0bVN318DAnBucU4UVztAcjES9q0yE4k2kwEuaCascejgpDSzZRmX20lsymAVpsdSCWloFTtJE
CAvfiu5psSj789zAMacDPTCwrOIG5V6zmKFWJVD9DopGJWoEC9zTjVkftZmQ5z5Ge6R0zoGjtR+X
XI6FSS9kyuAVJTEdo6lnWkQrDk/EinyLXQSMlZyeXd1xjg2HfSejP02LPFtQutpY6buhys7dqFx7
1rFdPrfvRsu4TXN4Xsse6tPMOL/LDL4vtaZi1eRD7NT1wZudUzvUq8D6UtWqc0wZYG6tWjvJhLWq
SWKxpz7cK4JM6LiiyatGCkcFUqCKGDqtJU0nXDqWL6OYXz0VbavttMnGq12XBj42NIS/gZVxe6Q6
tON6gN0xcWUy8lIv8A4yf64wnAmPCIt6+loaSr0+au8GBVNTzlizdsl6rImbqXL0eOnQd0dzsO5d
OdYPFWI0hvgDI6xbzjqQ9VVwyFGCy6PfseLLQK0IFVuaV3pblFmGS8+GEl0u2DzVAj8jGz7RhWKD
4oZvtHmgDeVynnVfrUi7tSR/K7E0DsrC2daIFLbYZ/a0JHG0hmNCaMastgOyEppFSzOj47JItcw5
oM9JstctG0Cfpr52iaGgLBiOSyS+q1W7kB2cjJNmVYD6ddIV1DlRJRmbqNapZmQElaAZg4i70sgP
uc2fXR2WOEwOEaDnZ/0iS7TNzd8aSs1B4TZTU0syrx1+6OcsaLjAPrLUVoiivfKmJ1vXnbSwbOp9
XxpfS70QC1iywntKEOfOVS1JcTHnFdWYqJ9TDyipnozzpCH31arvKG6m7TzDRzYwHeqAHi0tZfAj
EcMmnIhbrS7Ium12jeUijc07hp5VeirAgIBRxlHTOM6jZdXtLjdnH05JvO+okBGMeD85d1qwxK9G
Jqp9PObrS+aYzFHrvokNRqOTme3q3iAfnIAHpF2K7ndJSU6toZR7w0bs1vZzsW0AsLm0jUn2pVSW
7ifGqmrUoOa4xSdXFYiwZWTtr5atjE3g8xYmuJjTnjZNKO67kpu+Y3ERHQp+7myigEb8HjMHZsWa
UdpyWIFhjcYtKkF35HRTNq6ghjEqSSBAknfYvpswyvs3deBslI7J85KMYp8Sy2XRO+kcmrRp1JxL
fHRJi0w2XpAVSCmn7dSSmJMrj8VM98btWmPP3sM8UKuCmOhwUWbLOTU1XPPxcoT3EuCmIBe18j4z
93luIVDbKtqNJs7v4nR8LKULxarWGb+g5q0c1qWlWuWZRfneaOI8pkxktJLLptUzcCjVfVKgade9
1UqfGE+9ne1mQz4Plf1ZapyXohxFpjkzs4fFNBBWM2VcmMxAygVsncUwN0EygPrpR40gpZcGCSwO
kg7Pm1er3ZD6GYO6Xey9smT2W42jF1YamlNDlW89V7xaM/u3YbHUd5r9kvSqdmod9Hh6h2I+1d/Z
q8LZBOBpmTAE8qRBS4VkrlCS1zam8srH0HC72q89f7KQT9ocY2tBoU04rstO5k3E3yTQt2Lgiopg
XpC4wNvXvQVHTGgyxicJ9ZQWg9wvnMK2PPpgVYgwS9YT2B7WDzLEYgTEMlUowece/bJ8au1o2GXc
qxt3aA+5FdEL9Dj94pa8qxz7SSvsPrCWnJljYgZJDDdmUAhfdRCu9/GSBR58jjmJwD/aJtO9eLjm
BSpULBhzLaFiOl+zQQu28+pQWJg2ZBw9zolF0lLBRmMOyXejdxb9SuU4xREx9BkGGWINExGxW0ua
H/lM9KZOZQ2tnqOcGGg7ele95Fga9QWffoLSZ7Rlu2vnm8hzJnZ0FQS+6RLEVrrB0K5TPFFEO7nQ
OJMVngo3L9t9pAZjLc/Sw9NXV+bB1ofpAOjkMqrP/VKRgj5WCPFrNhDMWLQAnDoEFWQ13FGCoM6O
cCqQB58zANu2aH8YMGaBESt7a9JhAHv0VjkPmXvODjizaRanqXXvdJAXGkwA+OvRU8pLYrb2ERXl
eFik+M5QfcAyLRRfTpztEu2JDqxAYdmzIlALj71FlqHqRzIl8cJOgmbq0a+TQ2woTsRjirul7scw
RdntAG7qPT5PxGNEWkxVYCTa7zJpqoCpo+LYHkF+3XUmYq2DMEMqBsnYDirUpei/U6qeo+aM9wop
Hb4ovJc8ij7iTmQ3Rk9WROwk0SFVGggoCOUKk0A0/HSo+GpW+ESn92lrcbgUNa2hkQN6V3yiXQBP
quvgG8y53duu95VP9iHjdmRd6i4TWTWDWoDzVNDRM+Jw/ME7lSa/Q3etU+JCNbFkajBhdIAeKSr4
t0UoQVLmj67UgdVLkNR18ilGZH1VPoId424vVMsDIj4fbHFKzCm+mxfc2QvVLEK8gn2KnKA4Z94c
44Qp6+piTmrpzwmNywg/wFHMPf5BdjCdThZWPgk0AfXaBCNh54xAvfvG3DvuWPoWCq7ChP+g6xHQ
oYomNb0J24HSajcCUykDURxR+autUUSYgz75ttPNoVHWL+IzXbxdbOBh6XDpjmMTlPK6eGkauAjL
fZ1P081hKsQpeXFxlfpLg3yJDfmd+/6d4LCcqnr+lqZJfpOCP2hhvuxpSnOTKBSpCkSInAFQri+3
lXD8/lMUlhFadvdoZtXNgr9zGRitY2diPkiymPmhYRMN3C6Hyq3MV7mc3Y7zYt0uwO8KxEwzemsN
AGMda8aDx6neTAh1sDLrJh84YKbmdO4ViLjGKsmWFjJqjpU9Gc/UigOSNlqYjr5duSGK/lWunW2M
emB2io8MNzhiB3B0bPyr8hilaII20+vpwlQZ8qvONuw9J43Ew93lde1yZJXfZw4jVfqjdMSs6r7T
jXO7GJSfE0qM9QxToMDEIsdRvm71xU9gqZrafIf36tW0nJo1MMFbbjWQ7wSawQm2u8cHU3fjoYw0
yT19VwxI3hcFA00fmXBTI2TqPTDTVSamZiICFjiHbW73CEiTIxpXcM5RTUNdc3ENTALcOwpuLyas
x0TyPkR8bqWWVzjlBczQTAO9CEkwt1geUMwRRpPWXZgJlo9p6ehMuCXLRcT8E59daAj0U21Lx7NP
KERh0yL85BjdzBP5gajEHE3EO9n0T3kLoQm75+iXgn+bOv1JMDdJuq4KRqe6VQDG+SILWiRqPrLq
FLEF21Hqld2NmoTkD8c3I3RpVi6BonGAkiZo7SjprolZfTy7nPZZ0l/M0WGZqmyUk7b7GMUlIvae
1sjQgm2RYr7JdWfZ2yrDXZzIyubXH//2j7//2+f87/F3fVcXDBqr7h9/58+fmAlFGiM7/Nc//uOx
Lvnnr7/z34/5Xw85p5+i7uqf/v/5qN13fftefnf/+0Hrq/nvZ+a3//PV+e/9+7/8IWAn6eX98A2+
6rsbiv6vV8H7WB/5//vDP77/epZH2Xz/+etzPV2szxandfXrnz86fP35SzONvz6o//yc1uf/5w/X
N/DnL4SZ03v+nf5ff+X7vev//KXrf7Nsy/ZcGyG85ei68+uP6Xv9iWb/zTUps1XNMQza86b56w82
vD7585fp/c1WDc30TM1Ubd369UdXD3/9wPmbo7uIME1LNzzdctxf//XG/+UL/J8v9I9qQOKWVn33
5y/D1PjtzX9+0+tbc1TdtA3V1jw6Wq6r6brOzz/fr2kV83jt/zRL7NBJ5zCq58jKRCSqQxy1uznL
1lhM9TGrM2835Pp0bBv6M8zPb0sbixDj3yTHYWhoCGEKMkW3S00wo12YjyyXNs3R8UXIlhBie6GT
Ny/uflCQy7Rx1992BiXhLPtTpXAGVysOfIVr1xed52d2pnlo6wBZuQuN875PH7V8oT/XemT1mKhj
G7oGB6OlCZo0Y30InXZxD+08EXHHKxCEIVjKyF3RA7uu2jUVUbKQTbPC37cHEvd0qe7LfHpw1Nul
bFU0yJHwG0ZQcLZ8d4iOpfS++3KmwdRiXIZGW3STvZkFcrvUzU+SXJtCjZ/zqLo3i+w57lKepDCZ
SfarfzHm4M/8eZnJYBQ67c6RRzOGZuPuTYt7lg6AcKPinDbYUWNyeNheWRwlI9hZoVvn4M/I+9c4
G74KVf7ERv05GGXQ5s0qJ95XdRZOZX3Wi/46lOWpSOZT60G6XB1bBSpwPO1PDS0Ezxk+jZ4sYpkA
zy565FSCwWGDwEiVd7qMUQSQHQN15iVK06soGqQMsUcF0n7OvQv21G9M7Va01FUpJ7yt2jO61VCQ
RAT0BbMM7QRtcZVfXXO46KZ8Gqo4hFzdKxybhyK60GF6FDZyrth5zaTNEa1lHlOT4eNYYxUMBRNv
u1Le8gj78Fg2D02aHlODcVqdErOzNOY3/Qb73CrKURsTslAAwXeSDgjKeIb9Ni0jtwSNPdiAM9gb
d6Wlm34Z0RRJOBFGJZB10c5MMPlep9ZW93rVNhhDTQU6PuZrMZBG5RCe3SrDo7XI/pkW7uui0sq2
xH0aM/KMG8pl5k4cF7YOsu1NoUtGKxyaN1FXBmivKF2W8sQgRdnEMWPpfpw1X5rruFCjyZJ6VopR
pXsqOJXRqupXCeX0GaVed4xbGjsFx4Ik9uAoD80LU1wqVDcghXdrTvCNYo2mu5HCRrMROHptAtue
NK8Iw7x02XBogDAQ6EbcCdo5VYppo+UIn4e5vDERkW0mxldbt5qWjVG7b27mAAVSZIKCAvda1Xv0
VhlCp7p9jRByaiKimzMTv1Dn+VMp4wbuLBndsxtfqn7g9ceIDRgclaFVNsoWGKq94JBCmfWdOPZ9
ZqTKLumSL0RcKHAzcalKqQL3AC20wBLNECDujNx8ARmOt2Tie21Tf8agwgWRmMV4Npo5zEyk+TYP
CVQ07FaK4cyyYyj8KnmpZt+8tn8duSXKsVRrcJYzu4xHMrkLFdUq5h8nmZ+mJf/CsMK02kMrChSB
O8Gd7njgSoCL3l0HemgeATyTuv0tO+zcE6S+ZPWpNehFm7m4qDptakOBa1Hrzr6IhY7C3CRVs/wt
sLqgmZIbvXxh1MyBdaApTe3Hcqogvs3lvI8dike7+xgclYFZBk/V0513bepgXCQYI2nS7xY6OX7v
0EIYsuQq16NHqpA1PHbtvNMaA/+VMbKWgfwi4sRvwIaYxQS5IwdYQJrJAjmRtvAFTTk+LIOjr+0Q
IpUmAjVMb586DkqmF+XAcexgNpBWeOLc2hxjJIuoKeURieWK/KgeMoAgTjawCtAfwN4ENmLgkm01
vG42Svap41JKTcaznZsgYUtz361HdJkVhRXf562HjG6DiNZPNYTJs8Z5rvUQVCosIZlboSHWWPYn
SapudZtPb9j9YZoZ0MR7VJ2qk9/TSNUpCfmKIsSPm8Zwr7lMk0vbuZDZXW8kbwj9aISQHsWreqyr
vDmO/LI25rw8IQuNi8g31fQ1aym4He+eaZ7kP+6nDkNwwxjNWMybsuGeTHVaVvQOH6nVuKZrQaFZ
Vgir7734qmdZtF9UVnODArB1iHxwxe9OCD8ztZu55yBJZzX147y24OChQCzkrVWvHBNYQfGQ4UBZ
mhzreB6tnkttMTk0QJhqOYssKG5dDR0r00hLReIh8tssQpGaJ/pFdtmNPkc3HLbNQJgcf+x6ESSx
QuhkV8XOqBH2pdBb4383kwvbzyEPJi+zS6K658ycvlA1lhnlZpQT+KPx7GREu2y7cXJx6/LAUBux
S1zqmPGdg6VWBMPP2lctpRWok4Gov+BaqhY79/EZsPAnrR52Q7Zr1fSSZhF8OhdBDshjdmETmeWg
Dlstzge2OToJwp0/Et6/iBCUz/FksGhwcIYGHUxW+onMMtA7nFSCWraSBSAZXUX8AlGtGhra2UtV
APdJHzt9CTSwFWibElIqinzBn4ZgMEnNbzrD4ybrUYZx1yGvE+/LUiyhYqa7PLbf414jdY6edNNX
SKd7hS5gMyI0YSwQFeSTlfYqOeEQO9ZM1y2BTztCI4IkMr61sa+cxPTb1DvzfnHBwaZIWFt+VzF6
BWUI9yoakCTQ1Bh5gV0JX+PytXNWYyRtOZwMlgN8ZL6+triThlZ2Wkpn60VMl5USgkpOaebnI0Kq
uV9+dFmclS5go0VmmzseqgwWoQzJ+JzSdzPFQGPL7giKEiB1G4i+p7GNUArSJiDrgvSRHMWPq0nG
eXVS+GUPIVyFbjKr2qPIuq9U55Qdl+hgImYnYxGJWweNScTIChEObFXcZnTGMA63DAwz72uY3dqv
yjHi6kk/+kJ9q0dJcybHUpAScJQw7M27YdU2NJ9Daln0gZDLgZrACElKkSIh3SXc+UKdv9TW8vaD
phGJZTHyZA8VGzN2QP8kxCsXjYritYQxScYxGGocx13MSq7DEsxrcJNujcd1aLDQ9zWAAtoUXRXf
KiiRjWadLvqiFtUpia1LYyG/W7hMlFJO5yZzfhcwvw+LamGWaZnVJp31KI3KV7ThLqmy91zhQ32W
HsAzTgdIi+1gTPVs32j9m+OJr3HsKiKKkOyNMUsEvVH8ZZ22I0HoQ0/1GW0Z4B69onEXadzUi6c6
PhOrAfFlRKyfgYqsjVc9vU0zNJk+GXYxlddBfkTWzwKgN08VQorMJ1S75VYp6XynHaPMtu3Y0giw
8nI64yl7lOG96zWQNN3DImE7923Rc0hnv0HJk1V5HnTrFNdIAX56zr1pU+m5HZjMeHpjBRq5h58j
PO6A3DTjbXZJOVw/2gtlboY/U0/e2uGxN8+J/GzKs2WB4bv7yMyPrHh3k5dJAPqGE8iykWY7uKAV
O1LfUNAxbzdhvVLm1NgJMv2ziZ8bB7+JHUzFV6sfJg1UJAnphP+Gmk58PPPf2PVnSGXVcjMP00nF
IF4xiK9pq6BK2c7CuVsSOExGi2UNhWZ+FaAkehVJYWOci0Lcdq7cO5N1SPJxN3kvaP0ptW4xsqs8
R44MRk167mwUPy0A8JaO6oBi7tRVAAckvIvRDS2dCK128J3svacnT23ijzpIQntG2NZubO3NGPH+
7Jz4IxtYuLQ3BT2719170AX0lLqr/nDVc+uN+1a7tNfJaKjtAanRNRzbiwppQtg1GTwy7Bs6MeVT
NcZbs4QHxPGEoOBF/T1iiRYlSiYlufJNhT3kHNINzwNzyTzvt+ECtFW/nVBzEEKV5ezM6/aQbuby
Cef3VgNn7jov1TRtpmTmfg3b5kdlMpXOkHk9nNQ2QTlVsqcDY1LeFBXoKEHCiMKUFOJZ0emHql8O
KUrjniKPjC7fxZJaqdo2o1FkK3e4rjkXPbRX8O39nflDWks7+hEJ1J+IbjBABCQMotTE2EniZJEE
q0IfhQxcOUnEE+OdoCc+DajIcGhol48TK9NTRLwWjWQPn+yNShgKwmvbZ+uClbON3kiaTq90dilV
MKR2+RHfedMFcxfUxAPRh7qvXnSC1Oj74WaOLiTL2LgcYHjICgQ+SL79qLxrwk/UW9VlPnbMzC1p
sdlhsk85Eos6O4ys2cTnlG6oOIeRxl/9jIi0i88j1SfVSk8eCorBVaSpztc6uUzybCAHTJ3HGgf+
dNPyOZnVcWx9oflxxYe/tZQzBQEYjn4+pfZpnH+XiLe3InTHJ6t5ZGkVRZgUYVTuWqBvYo/nZGRn
8O17QksKfAuUinHPSTY0VjfFDcS7CffpErqkEhfHJUbfR+D4TrBNd/AIv7DIOeY3fES0BEiR+Moa
nebbBeuxMpAMcEiZYvt9CRR/q7fbeMHIEwj7ugCjwZHsMirMb8QNgQ9HlwH8Q3E3XpD8iVcWVlR9
HRvuqpVmDrFhkcA2GbknO8aJtqdXFTt0gVnM0H/AWwfWGbDyekvIcp0QtIsmiU/LN+8hyEy0bgdQ
OnMwe2en3XcJI8idnWFNPHXwC6lxrVBmB/QSMj+CychG4Dgoo1DQaUcVn7fJ+aVd9mX7OdVf2Wtz
QXxftb6KYuIObYT5hDfVqB65RwJF7McusEzojudCsuhAKzyV3oMKdY9fFtN/zPUjl1XbfeTabpoI
d/lq2LFZO9z7FJZiRJsQQjbfl1xf1dK9rKHvpX7kqsv7G1OF64gvt3iA4sQchQuxv7MZ7UA/eeuw
2mJ+ZbET0B62Sf/CdUaLuswO4AOZMjKbKU9RdVeSiSRNIE5kvJ+m5eC4OxC06bIlSSibH8rbbgVc
0Ap4WNDrRHeAdujVD3iYEK3QMeUf4sYQjl2sT6jAub1xjzEiWwoctNIhZ9peIYCWCObA0Xx7xPp1
ddf/Z4F/jaNAtSDLbhT2/vcoPoMORB9Rqwe3vyqfIIO98jVHxgb0jysYvPNdQTTDc5xsxSfsPlLV
6VTGDnmBRG0wRdl2URBXARs06V/EA0tGa3i+h3fucwPe+Qxo82hUsIyCBVw+k/H0wITNBtaGbpcR
JlFc7mXMwxSQCb3rz768utaRvqmeXIQGENhvqzsR+w3yK/R41D0vtE7SH9aO+rmkwhchHkmC7flg
YuDPE1EJ3BZbhdELCkaWF759snG6G7uC9eHLdwKgdfQV2KkAf2ss7nN3b3m7vA/zOEzRkAHYpsjw
rAAldn3LW+O7tYmFtAJNZ+Ae0gkehhvidKZ6VzfwIVPMDrtMeTK8HU01CtdRHPs0UL1AWveMlZI8
bItdb9yVvO3YL6ujRzqEGpakoG/y5kTqrBOi9gjyK8oV7iNFhmSvLd0+ojxaQpuRvL6LlYeGVyyj
W4kcaVTOThKswiicqN0+YbGodmTG5MaRsYcUz5574HYntFXXCCnZI6uGBVf7SQJv/zQpV421Okmv
XD9tRoKGclfAjZvxaxvPuv7o4jFIwVjG7qF7RgnAiN0gnEDfEUbSJzt63EXqA3aNhht2CG5S+hC5
uqXNk3lH+Ew4ye3b/A2QQyGfUS/X1H9E6+G9ALW/MVQiOh7KlnS8HTaUCLkUxjRBQw/CBBjU38QA
QcTF1RjTw+OwxhRgbxB5CcnowUkuRNfYVUhnrWOPSQneQciAZp350nSE9JOb8KH8VW3M3mfuuTWk
fiIZCxYVa8YA3YzVHZvkm/6Dj43hBqKteiQE+5JcmKjiJQBmwfRH2XJLUUkgW+WcYHGydcLS+4KU
VJC9hMy+DkbMQdDwkAMam/537lDhGhsIN4qx1xaSNTfyjEPQyW/UBbPs+t4V5TL3AVVRpx3YuSVm
c/vLsoJs3HVEcCzbcvY1dxOy6yb3GY4FNVTrHQ7lacgYBu5YeGVx6O9y/UCUPdwV+5YJkAesnglo
kPGmvR0D2Vr53S5BE110BDDzaVGOSXzKzJ+xOyDFJUdeWqGn4U+9r5Kg1u6p0Cl2ITV8puaO2wxD
Il6MC180GXUdGXJWgFC1wH+KCafd0rshWTDxnf6oqnu1RjK2V9j+nJMXnUk4bTs++kNGKEV20/3O
8htyZqBzjOLguZf8d6TeYw/gJgyIAK4ODDzr+nY9VtrL2SKwFbAC4Kr5xNtWlLOqHZThKCTL587I
niSLN2pSTkmf3IrNyPgTMFsZkr6pJKHRBDNI6pPZbrXHNTlNHFBDO9mTBgmhCxEa84YIGI7HD0jJ
xDhyCUCiGvI9q7XhbWLjkXyriP6WCFly9Shgx2b3nsYnTQnT+GwyZhbhqIS8pQHTs8tgalPzK0DQ
mtwBQZKFVsRCekaJQwOlQTeyY8psNT7I99k5I5DsaOQgY+62H7T8jIVz/xZUCWNRb9sj7iSFkwWV
1Yn+F/krN8UjXRhWJ+4bNlruECoETfs0bI9p320sz41+pYoFOPvAVMni3+hFDCRPWXu8CjMQnvjw
IQCygRm4JEjSW1p/pCTQzr8U9WG0LrZ7w9C1fVPjh25marax2yfYgFr3QEJon18gfulAoWg3sHjR
OQ2kcXTtE+0YyrVPrT3Pzt6GPSgQ2m+LZsMGbU97bpx0RNO1db9jVuL2W2dF1Q7DuQnNN8oT1PAa
OWHDDV9vdBQx6AkEbCeDBGzjXHF41Ml9uS05ldPUbE61eUxMEuno59DSim8KF8nKuS6CTHtQCFQ0
wrYm8ntnyd/gqYz+KBWEoiENdiTr4ISnVcYT8Ik63h7jAboyvMOUUAJbBgseJp8NDmc6cLjAGYK/
JUBreRj7CfgkVEqwx96hwijkYqPg0Z4t72xAJAAfCYQgxFjj9Wz8JI/uynxvgsB6NtUzBQl1rA7z
rXuhsuVRvJgSMjOtzy0+0QLEFBobkDZk8SKjKrcNHME1uHoz3ZJCSA/2Bqjm5HO5iU+KzlmTP206
NFSQ5kfFPTNpR0pHskA2BT3xpVMvqiEGvyQkz7yopo9NNplCq3is/qpI3O6avkv0nxCN2mt0GK7o
EVLihZ+TF55sATcecHnY74RdUAkSpVSifn1Sn2k8H936RI+OPZEI5vbW+Vzgql4jFCt0Py0f7F7h
yycohBDh5C0lI4eMeteQbcMGMjfEr56U1eftoDW1rhpryKIRxJ2T84qacg15rCEClHUbuGRX5FQK
UdodsG45fTD0GNEKoR9mxQ1WVZKFxtG7N+h3VVovNrIrztUqlVHv9Kw7xCVyfA6IA4P0jdMth8ay
A4WQijWTctlqh44jMIE651UlBd76IVoO+QIrZ4fw8IpCTfsqXrCGMjbWzxAi02epHdHtUDxV7g4x
ncl8HnAMj0D9UJBWuNHFZnzJ0mv2GqE3o0anEqaYJaIIOBNhjwTWcdhC1YCVEi+kMeBL5l7Eclfr
B4P41tw3PNaabYXXo13j6sb27D0s7vqS3CjAxyqbuylGQ6hjtkSNmY0Pzvi7pt9oLfre0X+G3Nvp
ZnqaLbSBw5OGd//ZMD69GYmVyqJ3m1awchVtLwU4KTSdTTCZFxdhRLpLlOh+6V4F4wn1nHFFYQqN
LgqNlJGmH1Ly6sct6UPRvWp75chsnFBsDLJOvhksZhlxUR58dcY6JCC5K+NN64pbpJeJCactZooN
mqlFPjSTGwwUj1hFR2ofg3c7TSRwLSNe/n4TqZSRF1I4WgoNrEgUqqmh3avEHhg2tw9e/QdyDvF9
9C7k+XZ5nCN4sKRUW8vJS4eAzvRhkMShtBmpNS7CheHGmsUVKkQ7ZAeLxXoGlTBiTKO1gRKVWgCC
9G1MLhDfz3xV+9w5zJ7vgaM+IOOZumqNM0ea1a7RURVtHfQjpF7OaPVUffiJtA5YKn5PT+1BwEfX
tCxJgaQTZlnKi5e89kWEhlF6Csm3FNuU3cJmvsC0o0cFvsahVQAwe9xuqMjsg46F/DZWyjO5apAj
TCqaSVeR/WR6s5vS7EdvDCf0GuXd/vJYa5tMR8g3phybyF9x0vmrcUvo98NdPXR7JUueegmsUmrI
gir5Fpts6jkq78xwOBei0xliVpz2regZzbAWUsXqzaGlf0mbfy1/7PKEr1tTjKcsbfT9kiDxMzDo
hYydAhp8FiHrtCoNCQOhlg0znvR7tNCw51b2lBNrFxgZypZOT31g2w+2Ht/Fyo/I2ifMYk1inHBX
nPvhxTLKuwFIqawXAwYG7Zyx1XeD59xp2DBvsdLuqBNtkiJJAhpyB03skhkceZi29pV3bEqb5mKk
MV62UaSaEcfP1GGZb2FKqnmFOHm0i6BN7qIROpczokfMog4AFySZxGO3dmdgLfnnVNqYwfgkGJIN
P0n9lQiUZl0Czceo0PwSi4jhFfYypqCmB6vVtyBWNAvJT+t8o0XETA7Zrx8KzNqIOQuMtJtRQzaX
9ws5zgVJaEsB1a+hg9pWuFkSSiTToYLVPGHuVCvdkaOH2v7qTN6BIYLkbF0eRpT9VF3Jby/pSkoJ
NnqZS8lJizitvByPg5791tA+bqSCZ4mUPYDYoKl8vTRA5pjqo4UjdGMMFnxaQ9wu3mtjWOhiUX7h
/zS2gcizG8+g760wmNt4DS3QKpu2ZmS8abn1XVQVrSva7gxtmrclJQ2w9TAj1FHN7aWDi2/Ge8NE
9DOgpVUKhq6KZQTJWq8RDGTFAFYyYg8HSX2XQ7QDjogmPaOfXSWEsVVDBumFXrXblWGR5OT61k+p
7QaTa0JAkA4K25mUzZhACYLYaLDWHt0+IFgIEMW2rtkxaJYiKEwIScTjpClczpP7PLmcFjzBbdYO
1uvkJofIUD9UwhwtuWaX1cohhzo5KBZ5fAx4wqogYROIIqpVW3uK74DMYnuZc2oNNMMRhBa+M53t
MVNPLrJIZEULWt9+frTyiN5wKb8KKNZspnjLXUeHpUHmd+yUXzkGw9CZcX4iZQ3HEeK/qIGglQM9
gspVLKzh/VM0CZd6MeIko71g0XZ9lQFMqDl4ZeebcsDU1/VFFU7TfGOt792ZxdtSRoEjcKzrdcfh
g20uH8tnZ7Ae5tIIY4/NvgZEQwYLfjNomOQI6beRK38G0JKzB+Zkdv6DvTNJbhzJ0vCJkIbZHVvO
lCiJkkhJwQ1Mighinmecp8/QF6iL9efMtq7IrKqs7n1vwjIjNBCAw/29//0DU2V3INHTE4gNAm6W
D1NBY/4wsaG4ONctnTm7NNoZ8j6mofEV3tLeCGH460WVLSuPnd3o6cAIdGTaEG+bKThhvSa3dfxk
YwXGsNwlO2Vmhq7s472RjCZQ6U069EdkDU9jD8iUCIBeDm5cROXOejai9E3LXcLkPcLT8Cfd+Lg1
0GePa0wD925QZPetMX1NCIEHJwu5Mv3R6QOgFGIjoARebcHJ0WLo3nR4FczEmgrRoFmNqk2uZR9u
BFDASN+f3LfWXNsRLIlkpNQvE3aSkIH+IhmAmngLF/jdZ6tQhfsJITdWd/ThKK5DCNOLTkT3tppi
ZtP07tvaETXjB+KpZlXPIbrugsraQ4yu+9RjDcJYLDaQRZkRqHl0yCWWk5OBHWNSdcu+RoeNvx4U
YXLeV2RpMPPcuLliZDvhhyPUrm3A+dPL+jxPsNl1udDH5FWzUDCFEcCu1ZFfYDmSXTWdl3HFGWhi
dzb7LnDskL/Bay7vgglr7KIAFgSm6bAzikMONxsLrmECOBKG/iiVLN4yMHi1CZdCYbjWq5m2uSYG
MQpNorW1C8mV0GZXuk9JgOfIXVLJZgFb9w3209NA3FyIs5gjsrtYb3bOSD2UodXFHdMiBxVPPSa1
1nvtgADXIX44FRoYOcp4m+XfLDJbVuWYX7oEUBLKBjbfzbHOQaiSCv+hsjyHifPjU+r5xagnplTG
tzyMsBFJPI7ZMnkfUXAt8zLBrJ1UO5tCLQ2Ap4imgdWHCEGferI6n/3J8lZGhdgIFlSk40o4RC1Z
cdCJNKv4ynrvHJiVdtfVD2GLfl4vkDX5GY4/6Neg6jpInaQX7g2Jv4uXYaTk9TmmO5HAhv/SmaJY
OxYgruPUu24gEdLB3bmbNfTIhEyOrveVt6mzY3hbRCNGJEP9ffKHlp27p4eOX5lDPg/kCokEv2Lm
J8aqgn+J1CtYzK1wF7k1f89QQquhNik/eNwbdvBWG3hhGD1KBhjl5MWjli5jTJiy/inhwMCXg5M0
mDkDJukcPKf8Pg7+vi4gPpkVOFYW9I+CLBBsa5DswUndC5sJH064R2i3xxnPENPklzqWqW2Dgm6n
63zB+l0EzdQuRWHsIvqkrJaQ4mcHRoQYd70fOugmoJ8OPmwX3q/JPkKn1Onk3Yufa8+9ZW3bunwP
gvknlAqTAQsDC3hVElvDqUqqZWXVyBIZ87gGzJ+0ZepRpa+wZ4BIEghNPY5i2WjbBJUPwHoThHkC
XWVLu8HQ/ZDq4seA5mNRciVkhwjGgXo0o+rF5XDRioH0WiRPu8zxzZUrxxNaOdgHpfk1hNjFiy4n
P6PCYKYAqG6mYS3nhpapActtMp8ROrvb6BNgUuZ4BFU40KcIGBAB1Se76oPNqBWPc1RwTlbfddjV
a455NHbSfrdr+x4PNUYlBtqJ1mi7+yzzDhVHGkoASJ7DkCMRgTJ4611zPSJWchaYk4cciZp/7uR9
EcirH6QvMyR+USNtiERo4rCFZWPY3BsCk5FkRgti1C2uFKHY2iDNygnUcgKEqj/IzM5SInCC6ows
NNxrFbEJZkreTKe9iQTMUjeVE2/LsV3jb7mETSO3Scb5FTfbGJ9A+ES7woMWPoSklpJgAa8kZzg3
TWGwTb/szs2I90DiE0Xo8YxmZerWp6TvNTUjWo8z766VKJ5UIAdGKATCDzk2E+GHZ2AxU4zBj9LC
BNUNLJx4A1yKcsA+TaOpOaCYJkMmoVqyWqIBZHcUXmAwC/mwJ7JbGIzSWdr+uyzdx6qF/qzHcH69
s8yBW+u2/XKeva6jk4kaJDsOIr6JANwJjNQs1vOIH6arx5t43lmOw4oc22+JrfyAfVSaMeO/psLT
UzjVeiJAzrfqcz82hxq9bxIJrAjDA9SkH5VGiIQP2J/ftzlobGWDlAQkyOMeHG1gHyzGoPqwJNXk
nJjtMnU/SqeHz8PQtAK+hX9WAsP5Yo1LPZ53cbCZIpPu1kbfK8IKYwpuV8OrF9foNFrbeijyLked
D1SA4Qjvu2buy/DbMH8YMfz4xofsVSZvYX5fmNlzMOkM+ITD/F9p6lpp7StHHfGFnm40vNkz+JRo
Sl192VO5JjlOSWaAa4U2z1hLwkwevRZrOZrnOLIviF7XTmRiuxiW93lByHFvGaj7k2mrd9ZrN/Vb
bNkw38rA+juiVqaxOZeZuAvR/I2tzbAow1nHXqcWgRASbeLa1sp3icGDCbWKBZHN7CPTsx/o7r6U
OFPrDFfqCpupKvUZtExrrQAMKkc66GGgmfCiHepfzB+NfNXHcUw2ksdZFdZrNI/4pBCW3aNMP8gB
1jk2D5ju2e4uMyDItJwMq6Yev7eV8LfQgHPmTh5Tmqxs7p2gpy1rPbHWxPzTzZr8zhfO3shNDd1k
+okLkbeySElKNJ+ItN7ZoOsCTM/qGm4e97qqfW1rh059Tz58s5lr/9D1YfXkuilthdWFwBBhd09U
R1DQn43xvT6iNtKFuE9avFyKGakOBhv2VC11bch37pCqPvwBS0cQ1qD/hHhY4qUQjbuwK6kU8HtB
m1qUG9raTT4k4kAuMwhwkhztLs4fUCMepJcRA6Q3d14eQchyBzCVAh07LFytCoO7qmPUJt3vELBV
XCnmovGE1YFBFxI6XrzD5IeSYJ5fvWzwNrgCDXB6ZqYnFuES2djseqvyUODZ7V2h7JdNO0lfQo9e
Kw4j/Q5KGka4gfLAs8eY1s6ZU0QvmOoWcUiQZcmBWdovrj0NO2jHRPP0OAwhdXtAA0TgngcskeJG
DZLPhiJ1Z6db8DoLE9pUPCcpdGJzXXjiySew64FB+FYkw/RUqvVdsS3VGFHgO0qt1/SUiujaaLZM
a3v7Ffno1RsnYhxJ82htMqJILUyRjTiulEE0uSBNPm7TxrgMpZk8lk11bf3xBYKmw77GsRQ7Wb/B
cpdkz7RwsV1jjoUNY8RbyWZlutjg2nwnEx3YZDgH9Xoz7bGYuUsmrDVzUe/ZK0kr67xV0CEOySXc
w1IgvUhTkezcXmJN7XRsVrG/iUq4gMpHrSBdFMG1IIF5HjB8MfsdwRb0J1oGIjhUDzCzTUAZ/Hms
PvmUGfAt8RjBGleNQddwLUYqvi8K/zFwZkaRSR1vzALrhx4LcTtk1xNZuB/iISV3gX6sVxTcqbUg
slYXbYT4MA1xDj9xoh4xfWOXkf5XDKG+Tho80aLGGzdOmedrbZIQeFOfvJ2RMZob2ehHgQ8y4d05
wm4/sWTZVoNPKobmfroWcARCr08LOkJWwxlrsON7wtQ0uy+DuuUW5dveSOz7XuVX11bH/Bp4Kc0m
psgeRakA4u35CTtsQ4rVMEv+LrJOxF/1r8jSd/D0qVpTKC+8x1cxMT1vxNWEkb6zW1J8kdLgG/Hl
at67l4ETpqac4FVbp76yvg/QaBMSIkpbF/fOGNyxR9rQqqM7biL8gqqQi0oOpzpH9gIB66lT5oZB
DJ+kHT5qPJ7QAUdEm9miXfr4bibUKnCNEPbXyaH3E3y5RhUDZc1XF3+7ddgSNWp1FE5FV1xDnxZx
YtPbBM3ejrR3fKJIL4dJiAgGoW3L562EneGQBP+/97odbrHBPirvLGr/peWSQ4wWBrAAQCwaQRpy
+64sGealQ1DtIkr30BU9biEQz+Z5eIpt+ElC1GT28G+9Z4FzxCMFfoi0Jok71cjo+Hrl9kZgyJPo
QCBBY+JvCtKMf4O31XyBEyJuAbOFZxup7ljyjbvWY0ISjwb9kREy22kqQnlmprxmpBKhUee2CfQN
ptauV/RPMkAapjNYrbFFiDwfbCP3WY5OSuxhusNmJNa7eJVmQ7FKNSYEXo/6T4N5RoYdQaQu0K/u
7uSUYLXCye0yF/Pbxt9F7qejq5tWoEcrAl/Z9fx0Ix0v2DUmiQkff6JZ8Zsnb/AJM90SBbzx9Qyn
BnDTKcWd3wU8hLiCYV5BnQbYLyG/qMSwlPzJqrNePA/GpDb4BANr5T6QrYODDXaKA9SzJIfTjcXo
vgXaE4wHZ8SnO6ciBq3S03mNaZOJX5gkpIr2ZA3VDJvuGg7KYINgDDmmgdVcMTYkjdUd57s8+Ikr
VfbGYbY1qhEL1NxV3EOsjB36VJO0MnzPmEeKnK40dlmzYnjujfGEe1vw7BG9wo+GJWyYAQO85p1z
Pzh1oOQ+QUiczLkX+Fv0AmR4pgwr05HZKAZ7OL+xDkiv9tNt2bBJtHq0xyAsfx2LDTIEQr9LjdUO
wZOQog+SnHB1TIJw3dtM8Spf2QLazfsQgpdjSmrQxmHsMMdtvY4H8AK/tmH4l1DgEA5QG5qQfDRJ
jIzyLoRC0lvht0i4MLpq7TPsWKZ6j7dDatlEW5OyM7e0Grq1rkyKSVl4MAmMrZM1eHDHnBJ+ROHg
1CyMKOpWvRhe4jAg+0joL2VFo95G471WNlto45BbiY3fRHyUFLnQriHXqi3I1jWL7KUWvg38CHnV
mcZ3kRnTltGBThKt7j7YITcsisgSdC2ck2emAHOUIffQIAOn2dzsU8lUAXUf9BjP9zf/Lwj73wnC
EGShnPsXgrBD9PN72P7MiRGI/iQk4/t+firtF/ouC9NZTzi6KwxLuv+jCvN+QxMmEWTZprA93bR+
UYWJ3xACOLZO4IfklBeItf6uCwMpAPpzIUq7umOL/4suzDNQff2qCjNcw8VuEH4yv8e2HQRwv6rC
Op1wRL2u2HZMLNuQ1jRE11kbm5mtV+TP+IEQ/O633WYqrWZNaNoK2wJiNR34861Nc9iMhbGKTezf
UDnA/Jxwp+PgzwGoBCB2CQ3CAi+KjQoS5UTKU9HY+PCAVrbBV5TmpNX1a5kFdBF2dAgsNtTMdZ48
l+Fn4sOCbznb5nChSdvZBR4GZWPk3uFA8o4vEHOoPkGHMVMQUfUsZmd40Mhouc/0QewCAjJS6BWR
QcZSkJjJMwnHxOKAoGitLWHb9PIlyIqr9G0m6zMMxb452jlFzJjh+9LMSH7Rpw77rte+qhQgXbSQ
Z0yxL2MVIiAcl2kH7akEebUSrJowKXmaKvC+MKEhxJXjSPSphnuV1LHwSYwBtoEFXFlogA34Vwcc
lXS8GgMhXKx3jlYcqDPGhynTEHOPxvL/3+P/zXssWfb/+jXe/O0/6r/958/6V12n+o7fX2DN/c10
HLSTusGbzIls8478ruvUxG+uhzmKJy1PYLpj2PJ/hJ2u+ZvlGYJ/NFkHvOd813+/wq6h/gk0EKcG
S+dP+//yCrvqFf37K+zYjoFE1EXW6UrPEp70/vgKuxCLXdemTkC/jf2owVhwhiOSBO27VjBq0mnP
VWu9tkT7bEadhBLFENOGHV6UjJRjX2ndh2A1OhPkXerWFX02vSYMbUayYVYeS92BLBOOn/GorIaD
ch3YsNAqwEIxIuGy6RaXveTtdoNHH2egqkNCXz5PTXLFT/8gVH5sDTlGs5TFlqiOVgEICGN50dbe
yatHXc15IE/g/U/xchnN9C7T7feOCFVgxkVkWFvybxOUekyVZDxvRsGIVQd+9gPw36S4GGgOIfZ7
p2giCrt++GVF/Leg9lcBrWkofeyfbrNrepKpi86z49X+423O68hKUcIAy/ABIRikB0sOCSHROh6t
atzm+cBjAuwTcxxQGOww2yq/MkSj97S9k7oXscfNjQQ3nc0VQ2zzHTtroJOIESaadWOQJwEbzqqd
h3YKW4Y3EzemDM5Nlh0Y2/AQIsbqNcSvGQeK1Yy706omVaKCQDFg5Y3LK3ckY8x9+5Slpvwi3l1f
0IGE17j3T10kzoZKe6MlNsIO/+T2g6347FeSYhUzSgRp6Zpd7Zw4xw6IHLod08tqVPFLFlg6BREZ
SFCRHJyZjZlUlSxkemExCttQWD/W2CIvu8B8MJxLXWTHjGErIgD56WkZJkOooMyWC0FYhglVl917
Wjtt4eI5tr0LR/kGyJguNE+eMAe54OedLdV/ALRh7gvRk3xrmpoRnlEjs3fgOgrJmGupXVqLxOlI
naIwtez0YkqId/GAUU6lYgL57B5K28GRl64IHgqzeOqG/Ohwb8JG+2nl8pRToZljcWrwBuGZ8WTm
gnpMJ5FkMWTcHynStW05e/XFjZY/BjO2+yM3HncFASeBjPcwOt7eKgMqUSVDGKLj96BBuufGV73y
T4WS8LjkMOFLjn6NMCYpI/z/7ODq9jxbgs2RRjGallp7sNCClDarTK1rDMSOGO3BH2p5oeH45unw
5UwCXDyCWtpIY0fy49VtiLjA8fM65cWu66xzra6mS9gJvGkZKV0buNVCBHCyS4auif+SkUePUYlc
yZqOUxdoagyumz7sY3KMB6/h1tpBdK0MaOq4Co5J9NLr4YfmvzZuRqJepl/VBWjIEDDhBHZvA/3a
1/oS06ZyTaYJZMwmuFal4hC0HTpb6JETfuGmzegJN5T7lBAkiLPjMcmMJdIedNUaoHLXDw/kcb3e
1n5vcmssynA8MzaTVd6TxfJ5u7rRSS5//b5L/R9ed8cxhG67pPs66Gz+JJe3Na1tIryTlk0S78UA
wSUP8k9PYhs2w4kYC5jmkXtMQljjkCHNQYeVPw6kHOXyWBRQ96I5/hSWB8cA7B7qD9lU/kynOHcq
+uLFedFN3oMySfZTO/N264fagesX99YL7hFrKzHwnTB+tsqpTK/lUX1VIuI9I3sKMCx0uij65nj+
90zZQuJPvRjKGRVRnz2NgOizu+1Ma9UHDI5b49CV2WeogW5rlruK8Qlyk+wzTyhDkvEnuMd5TvHK
JDrAiUB5sGYGt5e9ttDwZWO0S3wOlyT0/I3Ac7wImXKEXB+mnEctxnIjF9Fe/RqTDlnrmh+2ut5a
GLC03fGHlFWFHktdvdt3i79+VIZOcf2nrdlxLGER5eOZBmed+vdfrA24bSaIIkZBQWmePa5L3aZW
Mw6gE+FayPMQ0ugXxiW1saMBDtpUDTTpBNsivRxP6qs9LHAWo5Uwmk7DPW35QtSEGg5YZqXCPM9M
HB1D/4nd4acr5NrQ7M8g55YDbeHsmHC3DOyWxSSemwTTvcI+mx7/nLCxR1X+NWotOneyp8ri03Ag
GCdaiPg//RTMEJeGyD5bS+z1WnxLXdaQV3H3MPxn4AGGH4wE2QT+qjE57oTPDaTQ8EkC2Q8kry9w
QzYXGD5gjUn0i+iPxuAcTcmV3v6FYdOzkzfH2TIPRZxhnxmrGTLiucFVxo4e1xwkE8QoTKgDVmFe
GMeRfS3wJP5iDVZbgEoaFr+LbnCP5jTB5Z93SBfhqkMkZygCZydG4eeTrucGDd15dW4C0idTcpeg
EuJXj030MnfMLzGw5GMoFJtKT3BcQqoMs8hk8+86sh6TbzT3j3+9PDDK+MfVYdssDkNZb+i31fPL
6tA7LQq0CpUTVproN6JDxWw8G+RxnrlHmCJ+SYv1rRMH1GJtiKBrRHXNS4f7+R6MoCvhFLqmQcpV
/lkk+uH2j8zFTfydeVhucYZ1sWbucNCT4lN9ZZeDn45T9qml/ApGLyaw9hYoDw16l36W0IAxSz1H
g3e0EMAVDgR94suPsYFhm55wszqNZ60+QDEZ597UCYNggQoCHGCliYJ4EyLumCWMau7Z9hjTQIZs
M0ZkWi7vMvON75sgleqkVAH355BZgVL2wlSOMR4ga4jWBQrePjf7pRh4G1qDP3qfP3IkjREGnLdN
QKOFm9xuF7KtuWx4cPPORmuc//ohef/sIQkHDZuqr4Vh0gv/+gpPudZwJbVJVEcv14TlkTVhPLZG
fsRW57MRxWdpss5arB9wpQuWhs16jMz7rEkZC1lsVKXFiIUPp77emIHkWgKzMxzFtlbK8RgN8svP
dUyHqFgcAlxXOd8QlPMhiLQ7PXhvCNrwfNwD1WvpZvAdb89A85Nv5Li8qGelNvwApmYAjbX0nSMQ
/8HtEWzkzHK4u0XEdxXucE48h2ksH6o17GPr44YSMzCctlPVPkQq9UsnLaRRZwoMdK0fViYbRqhy
WfEZOEf82Bw/yXyIz8BebBi85TnmfnmCAKlM2bOnZgCW0CamtbCxcIGsCnYaX+PpMqW5aDbqcy3o
H9oav1wfG0CibJJvAznftBD36vk1uXtUG7YosMmzu3LRIdWDCLYfC7bzIuVbWrOHbe2ca0YVy+eq
ZwH+9VO3FY7xDzu39CilPGAQQA0FT/zybnIDgwF3LcI/7OI4t8VFr6AZzeXRzoojjcu5DsHle62g
mssOZQ9kWp4de77rrfzgd+VxCsujRShHHDP4o2oYawZYFY62frQ3vfQKrFGiLmEM17Wv1CzZMs+C
aVvoCIfCu0JvP+MqP5BneOScpwLzXmJIA9QyhEQ3C8xcrlXFJ5BFfM3r4MoIiiraXARwpYPEXnFR
mI+g3Wak4i0Yrx8TCam8DQfIdKGmYGXSeS0kLF5XnKY4iLbYfu904lCXv9dlZvnGxHRrNuWTJtLn
NrDRDTVPuMNBLdkXWqyvcwPYQp0ktg8HKWVOt2MssOjsslxXU3cxHVADwM9bxWp73AWczHG19pK1
i7h8VTgoVMIWhVJIed9SVCxld5ojytXRrrd2Epy1Nvjeae8jYQch6RN2XcBldjmzpg4Xt8JF8JjQ
G2E0AP3ezMcDAY7u3eQNqLMEnKFRlYsiP7i6dg6JGXLyI3UGW30VnYLEPdwqar+nm7BytHjl+F3L
CazSSfiddFJfRi5FhmC/DUZbPrNutDQtobIUzRxlJWVfyE8jtZmmE9sFLUTSNvsnYVCZFjK8Whl1
5q2vKLNi5/TikEycNIy6oUKlxavWKLtgeImRuVPLRq2kSlWZo8maY+3JMr+4IzWy7JDJt9ZIvk9y
xZUBrVWCXCFuTn0g7sjGeDC0eJdgCJdFNGdTfF/I5IIp+MXIsituoBTfqXFXJ+G7oT4zWu8PAK09
49RtO0XftTZbeDYtkQfpZBFNxgEu6iXq+UWqDbl12nMCi2ois5OByna6epOGq0YCNZAhIxMOoPzp
GzY6+8EOn+I6g4yHA18vjTszj1/ow0gAUq28HhoPSctKmS0X0oIGPen2kYrQOY3NlxtryKdynH9w
mtA5oAbG8LgXKLKgNbiXNMsutStOtmbvVHXv83wHTrApUtLXHxW9nctd0+z0kIbBpuKWYkJYLL3u
WrXxtVC3Rzc+4jZ7D315uq0HBgVM9siJg5tGCzIfO5ld8HlE0CVoatSjsYbsrTKJkiFenPmah/ti
KxB2a7zIkXMf2MEF79wrhiXYQWTOCwqpd9Lt6NDUw26ZbaST8aFamtt6U633GBev45R81erLVO82
WdWAATsRo8SSJRGWv/LE2XsyU+6MsyFr7iWy412B5kAqbMLxeax1Fb4ARmHTgM84rp5yMasmui3f
hI5GcFB6ft396hvjavnNLoj5xiqjf1W7i2j5etV/h7ZxzKd5GUzqosH+StTDVgP7Lm83mpW8FZ53
wuH2UNPy37YI4gTmTZPmF2ytWE8uMYWYuwy1khNa3StENQo4L7jmgYfCcYoO5MKp/pBrJe3+tcVu
jOfqnfoovciMv4UcDtTJNKdA/980b0ZfHLUCdd6ABi+4j/LmQ/261J6Pg7DWowStpW0+BTmRxwH6
eeg+mF/xjAd+NGxRg3H6bJJ9Pe5iVK8l7An6Bq6PdAleMV07xs7w5Jbqf1r+GpE+5W1wlZN2qoPo
zqg1mBOZL5FgSw5w7VVhQBVtP1FhO/jd59vle6xyMSrBv5XdE93EFtiiBWKZjZzG0Ce4NhiXEKDy
C9PEhAbpySPqCXX6S5LxLqYGmAkGvxgFKJZEfimj4tjBA3OmO7vJjg0e86lFQoGXH5se2An5oFqx
alnifH2UUXrVSl5G0L2dSPHBaEp+Ez+DVZzMwdEQ6VmBOK0RRuSyI/qv8MCAjkxYMlbwoZl+jmUn
YM2Awpm9dnVcBoPqo5oWh3/QNz9w41SfrlHIi4zw2o/Z7vARW/8Y1Ty1w8SL6Df56CpLxkKj+7Ys
+IyhWKdwYZezzk2Stf69ENbD0OjmGva6pwVQ7xA32HhntKRmuqVCDXikBH82t8VRuGifyoeYGJTb
3hEZyWXoSDnoUYh5Jre3i7yTWpMTZ4RaMU0OdcyZiY7HodtLLuYXKcGkUrJT3B4yfprEopOW8tc1
g/nPmj2PwSokK9M16c//WDLkVln7s45lU++hQg5RKuH6iuogWSdI7yxCy29H9wQkoA/JJcsqyFEu
+jDG+avbS9kVYlv53VsdJBmKX8iO2FozGwGns6CZayzTFu4V1mjbCX76v7sAXX3CPyKJiH0sKl0h
LWFajnLq+6XombEty72adlU354MbNxhWNvlGM/Wz3VLnpvRiWtpsxqQ+VePzbNBjYESC39ggoTYj
qMBSj79T1Wjh6ghU4HpRMvr4avr6Z9zB6Zx1llM3tgk6wxGfPuOQujGMlpigC7plXmMNAaQvV7e6
cSa1a8kiPVoQtv3ukUTDh9ijBTUG1HO2S0F4a2Ry6kWFz1RO+wwnLF+UOfZYsuBO0nMbVKm3Tlj1
05HJZfkNf8RRtbIt3vrRtM5Ja7z5ybgke6sm44OKPaISd2KKG2lw9PR4oE9t9apLslIHalezKVDv
CFR5JKSSK9JW8lEQGAwEBQpIjwRjZo/p3jUojdccCZqGNtyyumu6TUcs8GcXvHjS6o8JS3F8xXDz
EYJoGkt9/KGNlLkPDlLyGAri7TADPSt4YPJ7CNVvCnW5YTaGAyPTgLyX8EW+y6+9tRzkA29mR+Bn
pqrvQpGhx0I+Fn5DlQctGtMxWFPkuzcRl1JU8Tl3Hsz2JU3Ge3WTRIsrdOYeEUn3Tg1/3cp+3DqW
1tn2vdj7GGMux7iTa7unLA3JDGNvAvENnJ1qM1swHZjjG9VDqtWgjdY5Coxz1D3A7z4T6/Stkk8N
NQ6GSKo1MEo48rgiZW7rwSQdHtJxPBXS6NaDq/1wk1PFg3TM4jNqk20j8ifVIWhWANcHlklVbNT/
D6N8hF6CoABMB79wrpkF0kNvct6LzHlPHdYelWGB+bBz9Kz6NcTwo+q54Si3yYWtn2+4haa6FT9i
1eDRBGeh1M9BQG4sfTzVrmqsLbhfCl+5taZjf+pHhgaTy73OmXMHRfoTbLSAz1EcbZq24tYhqjY2
coz11NvbMSvuB5Zd6rL59hw6t/citp29TVjCX29M1h8NNtUcxnF15gPCtgVZO3+ew+jWEACfMwpV
YO2tyEwJRJG28Tt2DB70ox6FEnpdb3OZ3h7Q6CP6IgFBEqRzq5GHIYOK3N+XDTW/GaWYj/HqFO+R
ksnNnbhLTGK3VW1rE+0djcnV5ousgVFhpi9qdWqoDZpQkEPhS/JbkdWOnn1RB+i/uV6pJh5/3sdM
D99n17NcnVCmP+5jhdVn0DBcfrMq/5L4B4TiDTFm/dLhMBXquL+B/3Wo8iydXTPZu9LKL3EXXVV1
rY5W1VTNAaa2HnI34ico+lVhX3EwqxuF3uPO9px9nVZHuoJjFQTnCrhczUO8yNvgemGKlHjcLe7c
6NwwVsFZh/t/KzSR/VbdAxxgSo7MJ3OVkq+vldyVX+Pp8s0p9e9EVh1UN4ligjseylXsVS+pmx1D
x18nCLLGud6mNf3FJP0TOXtWMCwczwFpLYDnzd7Gqwot9RQPK1op79Y0FiX/EX8FNgmPHpYht6la
6jr3fWxebv+oQWFl/6ST42wle+2gPrG6LA4NRO51uiWhjDQgp+cIHzn02WMeSQXB/IgSx47cAUFi
vu3gbq38hn3MsV7GQPUIddmsCKUJcwpEM4qJ8pi26ji/FeRBx69rUnZgEYMJF3upg9n7M31s7rlY
N9V3t3WY0bXjRA2TaYJz7GvRtQGsW4Qm1jwilWCROBFWs9iWKabuqqZmiISvMkyrJU7WYEpl+SqY
ZMc2ZR35f6R6ZpjJaOFd1Ab7YGJg5jYmBCDTuFcvi6qNVdvghZtwKh9MKowg7B+K7Eud5Kr/dszx
mNMmjR6Fxa2RyQLeDfXZ5pYfp8ZEMYMHFJ1z8oznIWHHjIe2UZ3iP4B7pCoBg4RxnKEeNf5ay8iF
sZDl9n01O9cYZ54WqcFt3ONBAlRNIlmnl9sozUXECGG8/ZbZRJwqcatqlCcvfgZ42gEXDqsZpv7i
VmGoGhBrJkTU43Lww+++Guq4fUDOqLYKQu1069JvDaj3Ujrlvd1ZO7UAZKrdT1Fx9hs+ZmHGVxb9
I4aH6l1ofHxTWb1hz6/xzeGc9Xg9qiZDNbJGZh9ct0aELKFJqI6ZZ2LNrCdeGyGcnwGM6W68M8r+
5IwHaYiTxXv5e4fMl5KndGGVfIB6zGqcdBti9VV5zIP0qH6W6k5D9psph2ZauU+WVRnYagw9FDfo
UiVRbe7g7EtXu2sC9idVK7YgOV0aPpFU/5DO4YX51DHVFM7C/VM9SYhOZ3OrRqWg2JSysDepZz3i
ZcpGYI0PZi6+x62gd0KQRSgSIkL8PRyl3gl4Dyd1y29dkkaC9mzJH6odVb+anDr8y9St6ogaBr8d
NcLiaPbxDCE0iHOVbVLtFKXLFzZhf3TBRQL10kx185HDo70Vx/ihIoDm4946CG0DHrVCABewkbDX
3pbGbTt2x3rG9oQLnyd8HKok3GYKt1HgQkwNj6H9ox/hWNPFX734Im6B7qjeqaY65zn7Cu54Bvrl
O9L8oOZ3CU2pukcDzGbQjIuqrNuC1q1gD42q8MmY04eU7iOwomvChpVP+VdeZq8EfuiLRn+pIwIs
GBxEu9tsXPVUNguCI1FNI26NE+Ef30iP2N9OGSJB7uc0fFCDRtUOabL4FJj1325l58tw7bT99na1
c00DA/n6wbSGVwqBn/gq83pwrfrcvHr5SxXR1NwAldxIn2bIgxvy2x7yFirpJMqNd3sbNJimSDAQ
zwBrqEd5S0CLUVf2k39UG13BqIEMiiWKk+tfn183SPkPx5ftCB1WB3M+ydn9Z8i5q9XfWpSzek4b
r7ZeV0wvzZhtFb4wD9itE0B31sNd5G68tH7G3HJnTd1Gkvx4Q1lukIHa9tRjqrHk9IMZge46r5CK
FcnVy9J/c+g6/+zMlbSXnuobGAf+6czNGGYgJ58MMuZ5z8MUS1j21wgCJFk8GoPC6rvotGVO9lBU
X13CfTCbh8VRQzd0FUCKbODGA6g1JO1ph8NChSQUHYg6g24YjTpfb5u5+puAnKpImx5LnUdk6929
i76syvH9qMgNYle6nV+tFx80k/4qMuW8SxNEl7nxpF43DXepWlRPqck0N5D/xd55LcetZFn0i9AB
b17Ls4osWtG9IEiRhAcSLhPA18/KUvdMm5nuH5iXGwpdiSoDJI7Ze23vSR8Bl+Y80K+maoO9UTlX
l+7rcpvhTz8iGbknkui7ivhH//237upFwj9865ZHJIdNjjS6OtrIf9oVZuB0AaJyqw82HDFwWQJp
ytjQqOiVUEwYCTCs0PNpiHJqMgbivt64+XZ9aFKJmZQyVms0RDLsTN1lzfYjUaWPMll+GR3LmEpp
6wvWyUs/YOi1qd40+OzFLj2TXi/oPREFKHERX3pvQMzIvO4JCkCLowmD6MqHwv7FBvJCZkbSSXSz
1Lu+sKf4/fefiPMv7ajr+b6DCsmKPER0lr7k/r4dVWOXBUSMr2P0yleOB+EP1BtdwPXYcDSywljz
WHpCX47aRY6PIpjuLzVCrEdj1lwfmBBe60cEvRfJnDGMIBfvY+gfTP0cnBEYixAl34KEpM2uWW6e
eRhddAIq8Tyoso/dIHHFgYkcdQWYlhQpCvp4W64xGmpRBvtjtkf/4WKw/mWWoI8A3jGvBw6neblY
/u6tZ2ZH9PscmetQ5Z+W0T6xA2WwgxB8dJHwUhTJgNWLF931Iz4OmT7Am9WnFPATNPu7pCr+w7dh
Rf8iPOA1Af6nrjZRlTE6/MevIyd2DhsT1qNMVu+klV9fnjF6oh7imJE9XbKerGoBUsWj9FLmXebU
k5/cRsmDFMNrk6FE0mPWZvafnLm9y2BYSuVe64mIHnYCP71twusl5PAgIabHP1ju7UzEZGroarnM
fmCwgzrEQEwCkjldJC+XL1z/9TkksMH/vBRhl+rjImyShn1kEruJhfGkayec6u+RfnTqw0f/RjgS
U2rHYGJyTSS4lG8+Wqay4QkNmv9pGBgsWmF/ExnBuVKMsqaCuWdVww7deTMJepe+qMzVB5sLRhac
0fot6XrrckIhwb4a2BO6zC4vI9dLGTPW+qhxeuKEdMV42afoKqxvgD3pcDRKSNNy3xeJcJObALcp
U2nDx+sdmh8X6VBp4Hltoje9bEgWugVdeHVefk+JdFvrXRFU4LccNUtBBca2zjolBo855R9yO30d
O+NKANito+ngFYhMewhQWbzVbZmvv6jL8LKmtNRSlnwu79LUvEoIYvP1GI1wWL7xyXn3/QMr0IM1
YJnD7Ly5zFRtJH+QFxgl60KQdaIe8QY4B4mLUOWPkzQ/gL6uU3qAwVluRzJ0B5Rfl4sm1YuH0kmf
Z/yhepxfFMxR+uImMauf2lYPdgiSgo/X1nNW1wQvVbZnwYxar3suFc7sFN9u5v4ZVqP8JZI8qnEs
VXxQWO5SuhXF/W6Y+cdU2/CSLrWtfp60cXyTCgVNCMaUWJhuXRrYarHfR5NB/qJ7I0urxdq5RJB4
JdO/yuAC+oFUbwyI0TmgRvsP62gcN//8mGAlaboWTi5U0bZ1SdP4u5OBSWnpugzF1/oczHPvT1PP
P6+rdN2c6DZA714gyXiQ7T2WJLbh82vnqUzr67ks7lKuk6mu0QjV13qTNQ4fRC7cewyeJz2910dm
a7H+A+fS6cWRXlrocbK+V/RiSjfJwoxvl5Veh+odE6ln5K/l3XoyyT4YzPs07oCW84OGbZmLb33l
KPZU4/KoB7e+k/7oxal+BWFvP6Ho1Mfp5b7Fxhtzb+sf9/On7/bTz7FLAA37Nl+11i2mUOw3sSw2
c8rUukd1vSWs5aPI8dPjx3iP+5o4cAIQxLAcuCZqCKgXzSKM4OvLL5L51rCStznr3l1mAHD29WSg
ftdXceUi0EtoYq2ZMEfdOuteBdA866HAuFzo4tIDU5AUKBuiuH1QHgfH5Zu3ddXmi8eIFfWqLelJ
n7+ZAFO+6z2B7vf1LR464q7n7JxLJFYziDStFVRN/q4PpyRtdh66y8shpb+1sWYQim/faW9aEMmW
nx3KpbyXARxh3S0ZXICXKyKgPeSifrQAGdI3PJlK/PlUL63l5UicM4HOqgC5GZXvAW5IWNMkuOkT
S+8FjXA8yho6OEOrkM+P67k4F5G46rvwnHOr6mL6chhXbDQd17uudAnF5IzOpbhKcD1Hj6zr2LSw
mdA9sl3lH6EB6ZF7I2KpdVklWnqVGKTQSzueYwErC9166TdvhxHAQ8ahvJU4kDpOjQm4b7q3rsMp
ptv2IEzeUT3zv0690d8aEUfjn2V0yxqPG6NOEJMOGgVcX+eGXkhwrPE56cfORXZszdZt1rDy/Ksm
kjd+WS/oRjLPjW+LJGoMXFBM9T6Q60JfytKMHzoQrpSt+sUtA+uzmkM1xfHKUPgZZsflFiGY4scn
xY0Y+99C8d60eGBgSSdItXeTx4tgmBBKe90xXQXFzFsiuoUOiz+rmtOfFtdmdNASFfegX7Qagl8d
iLao8d7c0HyfecyiG+IB6WWs2xr3QU8ZTCyslfn7f4qgAHdTGBu//8xAvARX+Y1++SWGQeJj9Wah
3FqoLHaXrgtF2DV25EM1e09IrS8y62LJbwbX2P/ZGLJP0fuWIizv3U5uMxWTaVo9dQa1lemtPeSt
S2ic2ulU62HL5YrCFbxd6Dz0YlZvsAb91LtsLgcMCZaZXwkCJS9rYN0ka3VEPJIEK3CCaXHypacj
OP4eVFsXHHUTrR8Iek2k/7wpqAmo6MFTvav8qYtTYiMRhOZMxWxsc5dl6OWBoC9mvV4M+fLw2m0v
wzTFhIsNq/DFu55KXHr2ZMjf9aO21rP5Odsv+bnoAavrBADboqHVd05fP7rVeDPL5RfV0jYH2Gl1
rEoH5ML8UN236R+cd/yjA2EfnNX62aU31/5EQBzJGitLnxX6g4v1JXzpNC8jiNGxj47N37qouCdb
vPrtY+h+MUX6IMsBPl10+vK81tPuRLTPi3OQQaTBSuRmaiU9Wb2f08QPJh6EVG+5nmr/SfADm5kb
ULBf8n0GZVwb5Vq/yqy2NlKBHmCKsR6imKxHxRGrZxE5fEUnDe+J8eZ00CtaIdMv0piF4EfqJ3tP
caQ/y4K7ryrcJ8sID5de4P+Dv57+ffCXbWOq+L8NIo+/U/WdLX/vD7n8jT8GEcv8C3IqFpFO6NiU
7C4N1B9/iPeXCBcy2iYbEaRns6z8b3uIG/wlND0dBmbxl2zXRhn1N4eX95eQTGAcWZ7tOZGJ4eNv
DrS7P53sn6y2/z35y3atf+wo6CB8xvOM6XlpDA5M/59mBk7WJy1JK5hBWTR5Ce1YyByJ3S2/KkfW
fcbnMHSsWUL42yR8OViMUx+mmo1ozTxn7hN7meXcxmQgZHWHwRLrFUJ1dRPYD/mAE8qr6fKRU29b
l1OhMMOvMJ+eES5QXmSPM4nJ5Jj+TulkALlz5DiD/drLpbnqxLhXJI8hF8BL0osAN7G5QGQpQauN
yAfADfnRHumYw8BqPKATXW7GZMF9ADfRK91gb3X13ugYtJJCiqKjhtgMEX+C+QoEXRIMJmrjTmSx
d1gsVIVhOx9aPxtOfVvtxzJDXo5PXxqFsYFUMK6bFkSWMkgLsmyN8e8l6HCQ8WSXLGu9Njdaybqd
QOzVybbh9mc57rglqT7xDhGeGU/7hHOH6tolE9T+Fm1cbtNxJJDLfRp9HkbgTahbEGbak4+1tMy/
pSt/Q9UYjpn7ZhTXFm5/JBsBmpwhPErfzx6VFTJyoIMj9RHo7KAcRvEVFnKj+BxbYR1CqV4n3xD7
LiaDNEFqHPXd7VDlvLbSjtYeNtx27J+nvH1LEwfcPx96387JURWEokInWQ8iO5qpaW0aOz5PBem+
pqvqtSQzgKak36V415IxuPaCj8yWDtlo2WMCvAc7AE+7AJdfmGUmWPscJiGQMt8AeZx2UFujUP1i
3JbBMkD6bCqdIO9MEMeK/oEbC4goIoLGW24LSAQjuNCkAvI9443czumn20H5Liz3AToUtL40PlW5
jRXc4bEIAtoyyftI8EKnDOIxv6e/YqulbiNJcbEyNKTD8NT1mb2t1xA40a9sk9fWY+wwOv2VzAgF
CHnir9q6eQz7CYVMv0Dbk8HWtYsjmbMNKHwzAfhk9ncGkC+yKE+mTcgp9gjWtJM77ZHA2QwQoxO4
KrUt4/nsMDVsXbzmArDIrphg9hFDnO4dIGtbqV4QgViwJIiVGSxaNfKq2mPU24+WI+ozm9Bzn/pk
s7jeFrgdr0C5kjztGEoE+G2zUJjdayPetZ18yWYAXxkbSeYoybn3XgN3elxwep6GJvpVgPO5pyD5
rROahxFt3uza65Sx56YdbG9lOzVw/wVHtzO6y2kKnHsAD++tcW8vJN4PvflsE895nZnq0Zjlrhe1
OqXLAN6w88+qnocDQ2HWOP0E4P2V2TW0YUVPXwch+eMjEtVQDuFBXU2LyphaWqes6qGrs8vdgbyp
b2yGA1ZV7ILAgXcaeMB8IQXFFHH3Vd1HvCuy1zydM9o94CpfWT2AgWoC2e17JFSZeFdrI/T3Tba8
xaaT7w3RvsnFP5E/zoJkEPdB3n9P1UCGdjs518ID2WcNBch8Nw23ncFX2c3XKPpBzlfzwHtOTktf
NzdIHQl39laCsJfRhuJae84m9kebnAJi5cNk19WRu7GcL6EZHWacNqe+ZzEHPQBjeskZMiS2QgAF
wb1IOiRKyijIgh2vpiD+dPxyEyF4YDnl/2JycK48Yz6w6z57cQ54FfpGrwWrKbhSAwqxt5lac/oQ
I1upsE0o3KkKPY6sBPgB3RKLELfedh2E31Aw4EdaAXHZGl/QRn6m/JWrFNlhk9ymhmy57SPCw7zq
dtEcqZQMHAR1zYajB4xlX+Jaoe3zwthDRbVO5+7Bo0zPavqZNpvwA8j8YI72c1scq6lU5GXF2EoS
eLURBJ+dP81s/WgjJz+HoF/NRG7pswGxr27o80MwOl+BhYTLL4GEafNwrAh6nSV1OpyLpoEr7Jbm
JpiaF3eM75MC0JUd9DeQCdhoJrsi4M10EYHJGD+Yb1X1Lm1mRbY5OOpo8cALBHddZ6X7NPoWOX9u
sjwoU8HygTBHbks2nSHYtK2B4hYq8/RSx4d0HqpNK0iUnbPwWAdBdivJRQm6pl/HAlzjMoxHX5HA
EJAKswvKIt66gMxSg8UI+0liLMTJ4zciLgaKahBthNniJfGXLSS9VeNNy7pBr1NC2+QYh3vJwm+o
yaia6wkdVZlj+TCBx8doibdpTABynTEeMIIBpietiNd1W69MArapnUcg00wyeTBu0wSyUhEQSpi3
fvTmt79nYz7OKMChnBoPca3eO4OuRzj45bLOGR4LPfJm23Xt4Xtm3OZtwpwufIGkDQNHm13ZXCYD
/GarQ/06vIbedMWx2AP74/nb0zBJS33p+x22WXkg6GkdO3G6L5j+6yXFarLcpyrsy92cZDeBgZ/b
nSN3l0uIMInRXGVuJhGyWwEB0c5zEwMZNece9KGl8q1PLtimd8KrHB367NxIhP6E+wxcVRWQbagJ
1qq3uJvxlJNoipouF5Bh/Uy+OlASYJWORfBid4uJgGbQ+FI2TZ0TnmcL3DYUos3Uw11357G+MhYw
+GXt4WZSu9qtl32qzO+CCO2g8DdDHILhJs2gji2BvzIkDoHM9XiBQpLZ8LMbMmdmm4D70O6+vTZQ
B+LXEbawUe7QSQUzaZcwAeHZoBHlOeANy8ZyA6zlk1OtEZWQKcBDap0m4L35o5957h66ZjEOqGDj
M2ldJ5MJHejnNiGSoL6fYPpunMCLVtYw7IVRj0+zO8D0WIx2h61u7QZcr+x60QfFNzYVWWi55CCr
BEtYVDGnUnLHWUO3b3lXVWNAd8yWxzmZ3iQfV9ujGpsZJ/IkvuZfBqiibL68mDZoUiZ0/JSaqBgg
aQcfSCkQGFIdwAILSuNYharbLlgJeibnNDfZMe1tYlpygO1S+Q48YxLZq9K6W7wb0yC2wXJbHDk0
saGwb8jouYvmFJhohCg2DPeqj8iwDhqQqJbrbOUcHEbyoqCw8ICs4PlmnExMqUhFzT4sAy8D75eE
AvvgVeZnedHZLzyHy66hQgg+LiRnRWOmn/9nMDbTEUbPNevhCcSLIKN+bq+QIHM3k50GCcG2QXtZ
KgWtqP34C8b8XDv0faz6rXFYpE8Gi8DIPC2gU5XkvA9cnvRhBWUq0q7/JAFIDq+1Xu64FzliBWNm
Siv3dhmmfQ8Qssh6AUkv8pGpEE9QAhgg7lyntJpPEvQAw111NWgaway5BJ4mFLigCsQCiLwvCScx
2p98DMIHSCnhbl6wV9bg7V2ZlvfUeHivHSInUJjhKi5uIj0LBoabNQ2luKO+4HHdQUX4moOlX8/k
hY1xWe/NetwVQj32meiv7AaQSlK+ECNfv2SGfHRJZUgx23KXlikGGtwtfuwbfJ/Db4sOtgX6KSIP
AVrIPD13NpVjn+FOhes+NHiA+46ER+2gXF4w0QSMILgbyBQjX8+PG7EP/GPTKFD8yS9PEd+HQE1h
GJfJNqudgyAKlBSw5eySIOWCu7dsBge0PqwxcSsXE6LPNgVzaQyjgwuV35MMozFRFKeQcQJ1m3eF
gqBfO4JvdM63AoHXnmK02jc1IpskDj8AIIq1pdk0ERC3bWO57k54UYNkO0mv3Yz4h6RiwO+jj14C
IuW8iB05OXb9Qyu8h16UEBxHPiEsTWQedl5y46jlNJhleG+cB69iIOMVJ5dtrlTNuJ88dZ9a8IKB
w5wmAnoNWZmABJf5UOTObzx2XJH1a+gb34w4QdB0gqMIQ6Fs22PXk9thljMk2vm6TevPgNjPfW5G
5Oj0pOtN7Uc4+sDGXG/YT+P8NHjY6ZuRlIDF3A7juBzbzDjUVXhcqiS5I27S3lKV3LOpel8KOTHC
m3kuqZYnYX4WpfUoWZTBMmKqklh0XgoV9UIJHuZWfxVNPkLwMUkOPNGywP3S7eLYNafW3RDOqu7d
gKT0aRnpaKzYOJjWfGOIAbWG43y1tVGefVw1bmzfWcMSnPKSdCnge5BEUMitU9t6q7jMmWwCBMRo
FSDlJ5vKIpYlHHmzJTYWAc3O7DdBAq97Vrx2lQHyL1s2Kaq46xrz0EQdw2QCBdexNUG1LJdfHZdR
Ik2fxtd8Tq2SWE1UivhA4dvSNK+csCKzOljbUSCPJPuui7kFzlTG78wYbRhxA2NW+Unmur9D3UCP
U0vav3QBvY3BuS/5OTLmsnejdTYqZ28BN9kkKNX6XpJDwBh44B/JT4DXrmUA5pR0zgGHHyIyOyQw
xmf0lCa0dVnQYuKb+33XqeNIJXecXxP8naspm5C6B9MLcJdjsNzbJcdexxZninBY0CPSN28yiyGl
01hac9bcVn5QwcYeTqxLeRV86h40V3wQGjdW+x2j8+C54UrOVK+4k4x2LQrkn7nHdWEvyEzdpL0e
wMesJAfF2LIHXoAbWYO4dSYTfUns7YBrPIRm+pJVcFbp3HeiY4LWTITJhORx00yWKWClcAJ9UuZH
P8SPIo3w92SAwR9UyT6o5koQ5RfONogqXpuzlRmuCDXAcUQSVehaJ57cv5KACkHyRAWmLFZTDwte
KVK3Cz4cEWasswfSpECndgTQcEy2BrINsyt+9x0pLuTFzd43Jh/yFobbOlkXyCoYhUx7zwNT5xhG
wUm4TDzu8tPYubdN67mrMDNfu2p86rKeeJM0oKYa/R8UNDwESr9lBqrt8rgmIFjufG86qjK5m4l8
maA7+TWpC2M7rV1pQbMRm6icyaVUpsMlfSqdsj9FTfBeVA999F0T4dD16srvR068jE6D5Uu+rZvl
K+/JdSlDR0cV48wYXS+k6ScZwfwVSeerD52fioPdXpiGdybS0WJ29rnD4zkdAapTGnEaTGvRqetQ
mAAhof1HREaYhPjAyEYyPMCx6Hzo1b4FzS1se4BX5Q20oImEA+iMyeQEG2vJ4aaCgRXJg5r2eeQN
N3brHmtpfM2u9eYY4dPoLeDqOuROinkPIF2SYLJkJ6rh92xWH5EtMJiwrSF+sgrFe+m5dw1Y3H1I
erdng1gwNiI1gL8ByxxDXpCB6j2Lfuiks9UwIDesYxx5ywxwfBSP3Jc/A6y0lZlJuTHCYVdXpBsm
gQ/vLqu+e9OHz4e4sy5eyo5vWM4O+GP0qQnRkWxYqE15WDveMuzUEv9Y8fy7r/L3VjH4b3wWX31M
B2qTXgJk3hJiJxVp0V1OtYSpZ50ksbVdzr3gvRY+TwP8T7fpXBJpzRGc+T2VsIFJ3VbpdUEYTTnR
9NbZryjEURpkxrRyqvJZpjj9JyW//GQhedEFAuj3707vwPC12+upImRoTkiy67GxMifEkGVct6Pv
EzW0axg58n9xExvte+eGd8lQs2fPxRrJTY7iJ7A3oDrW+DrAk/m2xw7od1mHYlc5IzF4yNQbs7mZ
a86EJLK7nbsqJLij1v4qZ/GEOanYFSlxpcPsXs+CgNWG7BuPIG+fI6GuLOSW6fjUb81qOXYlXZGT
GFtyTfbzzPzFLVMep502JZsAy9kFL2H7tJSkNBWFxMkryrvSD9557H6XHYGnPhICbEkJSUPg1JvU
CtZ+N8Yrr2WRepUS0jy1BS23YVxTdpFJ1OBhSZxyF5CGNUFQnUgy9GPCL83yeXQ7mqxx+fBitZKV
g8odxqnRE/UCxmrfoMI9lpE8zmYsjoUHIUUk+QnW73AclGuQbkrERzC8p24HQDRbHFQVfP+BU9AC
2/En4bd347x38SU/dpWkkZsgLdYeCRtDUfqHIiMEUuZUSjFJ0UsWrAybVWSaYKbh8Z9V5TEAupH2
I8FTSFPKkPbA7ZarlGf+BgsbJ5BkpGSb3UM7xXexNRIKoNOhWq/5cXha7/PPtrSXI2O/ZnA2ZjHG
G4zm8NzbJrpOOKZqI7qtFnkdleNbMLuk88GxBTds7X2yFtthOWq5c4CUs8hP/lAX27QgZQgZy+sy
1d1KTSUpF10drGelfgYjeF9q/yE1QwZ8I5qCttow17Gy5aUiGxSzf7Zy22pnBohVmyHEfN3uXSdS
WK+IoOwmB6FlOO2typQ3Rc3DR5k9UZfSXacTsPTZXrhpuN0EtuL1VBJEXkMn4qBDCBEZ5cYpk6fS
IGmXEXxyrJX5mIYhU0sqdDy4hBFnTU6z2ZGLmNvWYTBc+IUvKX73ZhDljhG4XL/R9UNoCRok31xX
FnCHzcASF20qMXVlxSBgTs8W5hoc26hUdWxGyFgLfz6E7IbgpDFKp9ukoNl2B5fw8FTUq2oxm62V
1+yMnUBuPLZP6xL46mqxx/owsKPfSj0gxJK5hcGZse2BbDniChNxuWOfGO8iiBJImIlIjvuHRaRP
VpSdALdjiq8NQrbJRgCRrxPLQc84sufgBE4KVXffq4JSJxHPpJPDjfdfMBjtyCshATSlR5+b6sAq
geBOhvd2hh8nQeHeVGQ1hq+Mf1gZtA9jjDeoDkiLb8nwDvv0zWeghhZ+ecisjs5RFzvhLbUK2jrH
3aXKevctRlVLbQsyFdpNsCwT1bMk+S51Xov2ng73hv1a8RSQ2aoanfdKxhZX0880AS22k/B1tOLH
uQ8cjenMsHKwVY7DXdcFWyFYAxtjSMUJgyrqj7V1k/S+fbtM1TVwer49WSXAArxzzFBUYCY6DHnw
U8zWxmw50PyQBDbTNV4WyEaxBzWSNjU7VN1rtYTvbl9/CGjuUrbdxjTkWztGO5sg6d2kIHamFnSQ
CtUFy7/vZvBYqXaS6BeTAK4s+xWIhfpsPNO2s2hs0iMTT/K+PC3TWYZ8syz9kUCsfrvwPCZOIMXQ
YzLZVkqgY2gUE1tOHmkR/EedJEq3XidpRNhlWaJWLeUpAWNXNCTRqZFSRbkxZ83Ea3MXk69TPFqJ
jew7fbWG4Npp3Qn4FOmcp7aRXLAqPBmzM7+a/rCVZf7VdmHwaAYGGHQdNdwxPUKZ4SMRRTew4G7x
skF9MkAb3XIb8MyIy7y9li4M+tjomAXUebEPVPCcyZYfkfDsCznS6uU9nzrc77O6TVoSZwtrfMZO
Y/KknTIeHNzypPyQgZAzUTIN5AA0i8utFM9tKdRe2elzn6O9zIK+ePCwrPd19zn9mFhOOlEmBzP7
JSKnuoaJzLVhQbeecffC5ukeCEjq77sIvZ5nSnjC0XCKxvGlG5zsaNAMbu0l31W+Ml5mWJ3JNHhb
N0GIXhtE2jg9Nh3RcbI5HqGVnqoOwUSgXCEBlFsGI3Q3GafXChSgm2UfTW0clFt+L73NBEyF/a1E
8r9k7TsQ5Q2jLygGvbXLpDgIs/L2rRUPN+XZovvEx9jL+xgO7bbEJ3BTkjfvNHwkOZKydYEle9Ux
xloJ9mgHWTrPnVS72Wtv+iW+Sqvmu4immMaM60pFWPuqDtEYBbuzHSIJ+iM/xwFiVKNV8BO7gUlP
VmzLtCVmcyzdK9Q9y7r+QJbr3qLJYgT0MTWx2vmh9enluGKVNDbExVesjUjHK9qC0EwUoLQkPaTx
flfQYblMa4Sld0jk1TG7IbTAawBwEUJgE4iyM812XgclM+bMGv2dDxqd4Ul7M8rhsUwZ8wUUDs6c
TuDrume36X4XeAw3Y9M4Ky9nwNKG5E+3BXVKMYmziDlzkcM8x+X86MiavEWUiDtfcQZlsQjY2twL
V96iLHnquB2REDW0mE0N1PiuyW5ds553woaynQ32r6IkDVLGm7mC3eaJgK+LZ3CdkqocifhNGkzi
DcnOvpFVu/XYJ9XcTBNVWoZ3oTfdL0Tv88rJHTKFCJ4nanbZjFVrcbhfpaNOgs4dLaQjZGFaXsDR
kGbxUzjiIfXaM+Iq0pEoaNZWEXwq8ZXrwR9w2z7N4N6Z9UMgYenH9dnMKW3sa7spH5BTfeNx2NVD
w/5njN+sxkU5GrD6dBCsmL6CYOuIJ2QsCiDVOMD/CK/DgekJCU7Pve9t26C+8d9oQGzz0MXh92gx
VaBRnusH3Mu/W7+hWI93ZjRdRf58FZC+PaS4vOvO/e1U28wBkEy06UJx0LvVRza6r1zS89zwwYKh
crzzYGIwzCTRwyHRAB0OSQv7dYQTxu/OyF0/rTndCDM/N7U1rqpK/ZTL5PFsv5sWjNg+umcRcfyC
jrhCe2+dFeEHPduZvpDprpQiOxReZ9zF+k0OIWEWxE+tOxxMnEZieQ7i4yQxblqVJEUeG/xqEuZ8
TKDBSdFCCpb5cYgZrjGqvBl5oXuTAGcWiJDWg/TGDfs3M+pA6dNi9AqovOGn0WZgN0RnnzU7hS48
cRUpsE0Czj6KKeN7j9EIn5LJvOzUdSHR13jJGPnHCMsd4R8d2cBG7Xvi54ygP5L+hmrVczvM6a3B
9OsRr9dHaIWQkpz2SYtDTH9xz95MGLjrZrSfjOVWQE37PRAzLvx4PDWFe0O56kNYcog030YZBVHq
mXDmiM3r5ul2Lp1716Q2NqnFr9povFO+fFt0dLWfr7yUPPNGTFRADjdG7x0k4SSrEoP/MADlblRA
ckWo7eqeYlGfnN1p2c6NQXCmg/mcLb3cdSatZ1c15xp9JcQpTLFJEozEcvY1pQLVFvODg2hMf418
XjPaHxqrBt0IlWabYN+yo3w45s6A8yI+UkyR4kYiAfr40NigQD5UMjCQMYDC6aYU5+w8nhA+zBxG
3E8I4ZITxSBok7G2NyVwkVxxhReC/WdMbAYaQ/vXODVsDgrCUGK4lxGmhVU7TZsstIvrxJbsF0j+
xJfPWlgRlALhY1vRV9PFwOw31QLsMmmSczRy6k82obBh9ZiZJfpVnx5fdARfW34YbzLP/Jy8utk6
NTtS1vbBgYvi4JQGjzwjvokNOzkaHCRU2WSHkmisxQUB+Xxbq2njVT+2z+UcPKbZ8LQAv954XvqZ
vbTVwJbVCfF6TqRMJSY9d1l8ujbLoUBkAEZS+83ryXDknIpNRBhg7MQRWYT/ZRk/RWPCAO3gqYfz
l+1FL+wLANQYy/vYA7IKHB8AnNinIxlvMWzD1Go2BPt59+407J1x6jbE8hhcDdM2y5L23c8pB8fS
sVhnqq+5+iE/8Nsvp19EfcLSkcVqiD8E9cVSsGr0W58Gd8x3lJsYK2X/YMZ80D2hCVfsgJ4rX3wQ
NlYdnb76Rj1FKoQ3r+zRJg3PgD8fm7wbk4S42JaMr3OmsFn7wliGLtdJnjsQdYUXPBlFwBFSoJeN
p+kq6DBV2kmernImT1gJguTKzA0e6DpwrUyq29oe+M54fMWW8zmGGG0L/ztyF5jiaLtIzwkPdsSm
kK1jOBJn4Opx/8znVk8l2U7CXdG1QJhE4a4m1zwsHuLWhujQvAFuYTDsJLqSEaW0uQQXn8A4d1w7
S5BvLUCsc5JABeqKLekJ7EVaEMsQsWja8n0zsy5vPQgSNcHhZounn+SFK8rm8MCH/i4dblFD85Wz
iLWoyxJekW7YVmgVHPtLsdI/kgm4Gqb5x4jaT0jzzJhGKl+ZmNaNUsD5s/G7auz3Nqa2rPXMFWwG
y0HsnPjemb98jnV8z6DoBhpWtZ9Fz6yOxb+IGarZ44gxGXxpmR0CkyysMYp3CU3Siquq2sd+/qUq
MW2qIPudBKXJHrZOmCwjtddZW5f/UHeh5JPEb09YdhglVYx2x64/5UP6beO2WC0dcbLENk0IkDXx
KLmy7NwBe0QMVWZ9wwUsdyYcrpU38gddycrPUKgTi4GtrKmYo7MnI3lnYV0D2+Eqfs8olq+hALAy
jz+oZkDUy/iUNN6HOTqroI0f08bFXN5NVCbJWTjcr9m0UV7xnA9oX8U8vrV+sFsk8yU5P49BhRA2
VI/kR+T3PV843c/dkFvLgxLNOYYotnPL1tiVTvjgkl5yHOzWXgFsUShMk8/Q90Y6ZwLcRuolzKQK
Xapa5GYaWWKOdXD2pExOkeIvFYwAmsLP7uyE6bQEtA9TqCFsPETy0LXFyTaKF1RF+XFqgbkJf2E5
H9CMRUsBM9uFpzN30bIxOyeDW0s56YGeWhaGnb7zpUafiWmVjLtBkXfEISyN6abBlcRun4MOV06X
BRiRKz41OdIO+fOLxaMImHWRHHAo2Zkz7Vpr5FD+L/bOY0lvI13T9zLrgw54s5jND/y+fBWrWNwg
aOGBBJBImOuZO5kbmwegJlqiOqg4+7NRdFMUiYLJ/PK1gUNBesVmYuvPpUVDtMmMdSb8bCcddcid
ml51+CR6QFxiL4zOBD5JTp/LOs/vu+pNmx4b8GIV612UVvO3mM6csOyh0g1ml6GtvuazdkcEBnrb
lCx/Iy33EDMPqs5wc3rE+S1wrsMMvGMMTpim2T0fefmpKywSU5v4IEr9sbXwlApL31edps4NHWQh
7yhftD6ijR6SzzlxeKFtPrWV5RIMmxGLoql6vwg7DuOyw1nXqjdnpfILD5OTnhhMwVNxnVuSkrHf
cDz90TZpdgxwuVBokgJRVRrmriV983tpHpB1X6tp8FGTxXJvItby8qOsWdN4fq+qnfVoQGQXpsP0
pbI4NOKN+YQGzjrFC/GD0x11Ad0jBYLZcbCxzkq//jzIWedgOX9efFne0GxjIUWmXFFEYm3TQ47e
Q4IDGNPIzbHemNuTp8ZPUCrFYZA1mF2w3JrsqbpJR4MnoEzTeEh3saxOubDNQyb112H2v0+dtC+E
L5r7MfLIDSEfCE1WZQww0ZV9dro8ve2b5d2uiJSmJG68qFETp6bOtEipF6Ibbu2MEDaEI2FMu+Bx
kqwgRVtDlbbUFTUsdB1sWQzMQBJrWAbXhoCdTxzSAHidT6SqUeot3eGgzTtcruh50vyeMJ8ilMr5
4ZjGLfElqIxQZC+kAza1g8E0u7PzUjCD+H6EJS1qDfnYB4rnW86nASf4DjViH/5X41SYTALoJdki
yyFa71sN2WkN4zP0Ljon9y0tfKrrkdDzc5H2ph9az3rJg/pmSTCh64qXHTtHvCu6d61FbvFfg5cv
+UKQKck0qDimkmMw51le8ywcGP/yESxd05P3AQjHGSGVXC370uv5MynEBKKRDRf4PEsrqy5emSDU
4YQ4wKrvaB3l1JMmAMLTo6mX8lLU7zoWk58+tf9RCv+DUtj9bZJ89H//T/29+twVf5YKr//JH0ph
E9GvoSPEBRgxmQD/v1DY/5fumSRoECCPI+BnWHzdwNH87//leP/yHNjEwCR53MUHi1L5D6GwY/+L
JgjTCAI9cF3m+uC/JRT+axajx4WhUjYDU3c8g3ilX/NLLIEXM69suoXUGF/yMkYNOP8gWP5xnOd9
SdpouHCC3M8ZxvfENCbED69SWGtVOIHjptR+MDedl1g7J/bwKqksBhef/Es7V5dudPMnbxk+/kmH
/Yfa+c+x7MZ/vGibyYuaCm7ceq//bF4dikbObUKNGQrlVVUwoo2bO8KTU3HUjPEYk5p/U+vNt4mP
Yl867hQOjSTXA9b/Hy7lrxGm2/3zmRBJToBa8dz1Qf35UvrZH2d7Hqm6o/ePLYfz9FCoYF/7lAS6
lZMyg+sY+vz6Idbi6qTWkrlOJ0hwyG4zbyhu/Uz6+6qfQZa96lDl4HOWPj39/jq9/3DLfNs2GOwt
nrK3BWz9ydrWZNLOBo5/oeFNeC66Odl3a4lvX/a3pbuw/cQ9CtfgWUuo9KLiBvGFYpjUtBgAZ1Ns
IzMhhE7neIeZj6BiZmdvkj0cJhXe/jIgD3PkgakjbCrBRttW8wqdPUkSPna2sEEVrqLDjpVRabTX
Jeqf1nfkbiyMvV/yBwkXAMosYbtIRyQlFSnAQHnImpqvFY25Od5EZRbRosBE+z7m0J85rIWR1yB/
XJKPiyYZ/efUuoy0R5Fx0NLnQc9joKp9n5MjWnSvyM24BMp+0XPDxJA+EWkdimijTpmIHJg67oYw
hsiglGlH1uRRjRMRWOsvkzVVF0wrv384xl/t6T9fIsdmKUDz7LBn/mLGjgdYSFg+VH1QSecGPiY0
BSIii/Jbjk4RKXP9PbG9U/UFoPlqDIFO2RSq1aLoP5l59vAP1/NXh/R2PQQnG0DSeBR0dPZ/fak9
zhyFFQQIXAA9o6CZtKi0i/PSTSZKPki8zqw/q3qQpwG8yXW67/3cWbdy1SQ2JgWCRPu0qS+i31/X
6s/4k43/j+uyiCrjs189Db98963ntohHqjEcRG/vNUhfPAoMxYM+HVxycEP0XlHW+vNBt0V7TAJq
7BqyJ5K+5EyS2ASRJtYHNNly/RPUwX+j20XuaaLAqEcJ064PCg9knbFMSGv3+6s31tKfXy4fJbOO
MInV+z+stTnx27GeuzIUGu+kMRbhnABE16pcm8n0cxw3dx2/i1Ra69ZrGoEUJn7SkEzua2fxzglB
iVCmI++ySnty0xRKQiS+t45XvxgdNc1WbXdPVpqxIJcFAhd3lPu4U/ZhmcSz49bLgUC4z7g93qnW
AzIkA+1kGFC/forVsuEO7aqu1SO/KH90MRkArOkSXmWt80ti4giKRoWlwRKVqewUlwP+wOEjr5Lc
t0tM2o0Pv46XRDsWDHoR0o73LtHUpdDGGxgDQKFVowxUwrhoGFsNI7sKNDqEKmSDa36w5nuyND8Z
UAtoUyt6u4lbJP3aeWh65zyZLBpM29bjO5ElLmfRi7D8qyVw2mWt3R9LdOA7v8peU7+sSUonNrND
obMEKT/tEnCavCBC5mtGoY+jlGVBmZzZDGs4Ym9470DYVw/GuHdtZkK6VULkvM+9PaFYcuG9vZpT
SAUsmJgsZFVXLQcUkjOqn1DOe3tKgyt5PEgbfPN7Vs4ft/8TdMtHwuG/j10bHOucOg6Tb3fdNtlj
sXJqUxzxaYG7rD8wwB3fdxcaMU6KpOjOtkvuGe53YuPc5t1pg4di7tLTSHWQMXkfmoyIhGkRaAys
WWNRozDSBn90MSzWAiFcT/4f3rU1H6p+d2B/YcD5w3ye5aWAn/AtY9pPxvBMLk8ftTGOwrFK31Ru
PCGgApmKza9JTuI0EunuDFj/ccpiIr+Cy7YmahAmu4QGQn2c7qgQeRktGdotKj/MutrJs/tvDg17
P01rPzu3/tMM4G1u7H+HeqyrgWdZpm6tn5PJe/5Lergr8gQPAKA36ppXox7PaG6WKBlLNxK+P9zE
S48/yA+0ox7IL5SZMjHPubx71ZUx3HnZJz0uMigdzAdZIk/4wfN7CdmMlItiJ93GdlKhv15tSrrc
axlfT67nn/QF+ZM+J+dhBN1CDHDOyKLcl+u7QO+xI0k13rbJrrs1Fr4yrC1TP7O9GVHmIuGozTiL
BqQ+6+3ccl5rjWLwQKCSmBHX5EMPvFdpZ5B1tLCyuOT1Chv1kDdjwlvdGT+auPV3VYM41nXU9wCP
545gNhDpwSO6RyUEOBl2tG3sYhzAo5LxSQXL/bbP1rZ5XfxEwh1MNyjhVchQwp7ogwuQ4PgEK0JX
Be3IHj6wjHjPKuOKttti+wIlldvmN5NZnMd8GPdDIksCwzQkTOadmcGxYgrgyFsd0PG8B435XnEi
R8SYUICw7a25dvV6o0QOQ1b0qpL0vXomkKcS0XYDtlF0iauHSWA/WEaHtCkNuob8zLe+M05IAm/d
XBLL5CVozMf+BtEY3HjwmKcOLz/ANXGhF7K44Iip517Wu1pCVofLqmuy0nsP4euNjvKiwql1IMu7
R9oG296g+Y/GILtki3ljDF11KIU2H4r5kE2gyxWo20knM/Rtu06bDK/JYrhsUtwl2rr5BImVgsD3
rJwTdJpZmt3ZbLVuP4yAhUvQYHh2BGI8IT856GQiY7U3GfbUkptEllTSLWiL6pIwZsP7pGjsjBoU
TFGTZOCNwXzgNsIzxYAHoqVVaIzra5FxFlzeAlf0d9lj4uQdce7pB93r4mvJ2NtUCtrDkGHXUx1b
F+0usabk0SRwETI+1pGGUfzsK8K2goo1x9cwN40z3YfGpB+krs6uXiDLSo07GlnMc+ar+nlFq4UF
52HrTyCw/fNYEGEuF+ewGIQPru04Rgrvylq2lIfOKinxtVV1zLRhRpftXx18AaQFLKcFEX+4Zh9z
NML9gLHcpII+IiR3iHrgSETRfGZKi7HPpjVoBoBhMerezzVGGyp8OopFWbF/T0FvnN2OQ0u2aIjz
u0myyzd4OLYvcpCrs9YUJawrFJDFfOdrzjMZF+z51J9WfJBUwHTnRKTnStB0ro/krm/vwCyGPloj
n+pAADEIyyOWlP0hAHKgDIktTCMlSs7E+GZAZKEXAI0XoszRbnEzEgwJYVIUc7idpBYfXxTve9ll
79vriRryI+mgCFjSDiCydw5qIaehQVFXEJqz22ZudNIwX3rAlPwwljp0lLlm/XbWsbAa2qKFfdBJ
nVeVthAEP6HO0avgKKcY0L8rgEIC1Eh0jqCN1s6NOYx3+JqdXvSPqrlw2whJSNB3ZEO7HJY8pt3T
Nfa5bxzJDASjMNKTs4CmN2t2ybaHAN/FF+ruwxQ9xd7z45lnwdCda/gUkCGTQJ9LZsdFA+XX6Szn
EBk/MEFTTb/uQU1DIEXiULgMdsRgTAGSl10nQh6PjfDna9Z96WdPIqP3Q3gI3grI1zAALgpjFI/H
QLcuqOFRRyB4QdtHYhe/Ka+aFrkQiNUiEC/lkDwKi9EYBO2J1ncqX9wcqY+wA5SBSHOrH8MEPTF4
uskbN8envKVotR3VrvZ7gxxXKODt/g+FDtBfmS8Blds3WiaWvUbpFGph/80VgIug9/VBQcnuGGEN
AjmSaNs8toW4xayGjrBmKa37DwRpUuDSkUqsY7Da9euROp2h+uz6kkwe2qvkKxXBsEuS7cjFrx6t
KK7FLsOmSOQmDb8JA8hOYGJAMftCJTinOBe7QtBiTNg1fRNcRIEfotLgvPrUuxAlaqLbrqpoG0VE
PDwVZYCToNYYHPKeqEbwPt0iiyNWFFNzIItSaEvXBD8kVAIAqkYAgELWqIifyYnJ3ddpd+KYxpgy
yvK5Qbn38yxnmKgxrfjemllSbDAOipzTu9jfZwXfc+Gb7/DQ8Jvr2pyi3D8jbumFTURfgV0iQbYN
77VE7hITjYKExnuYi28yQ8QKlT49DF7/lMSUbgyYqyqilaJ8cuufQ1MxxRdVGQJP5Xvi6uq0vXcq
TvZWo77Rxpqe0tXLSoAPgsMV3RCs5OY41JFMudmEFzcR91BHoJXdDabMkN95FQ91PZQFccWMaIyv
o0Xa7/ZebEu31DKIdoV4IAAL6YmQBoEf90Ivzspet38H2rfHu7sj6J6/JM0+x2TGISWIw+1xQGaF
vW5ZZy9DqT5/zEtklDgQmzBxlxsEBhdPSNbDuf7WORy+R21+QVXzIa8YT7bd2UlRovVuzuG5bSh1
CnqAea/44Gr8Eu1B1MF0voDbTm8ZjWF9lH6xx6o9z0EpzkauE4JCERuAAJsm5pErBPjPD91V9Y/Z
NUm/rzT/CKje7KsU0NeMLVBRZLkjflQ6u7vHIfihap13ImFCmafgIw7yu35mZc2DnMY4czXMxOt0
4ZcV7Lk1dGfdqx/tMvhYJHN2MZsPtLOTVrTu4duPJWCz8Jsxzzrkn++rptTDSoNsz7UyibYJSk2T
ONeS83nr9trB6E2mXJk8xCNLHkSLe6IPBaoW9wJrko223KMXDRJe8GmVn3jG6kquqWHhPvEnJDak
Z+9JmfavOWJw14TZVqXxRvYU5j0mxUPOBLHbHhui0+okyTrqW/Y4l6rk2LH2jc9Bx+tcGIjaivpC
HrsMAGFs5qjNVIwLAQzFo3Jqv612o1V49FQjPULIRPNzH22jQ4vjDWkma9pYOhmukIRENcpdj91p
+8qC+w5/wLHJMQjDxb173gdt6t2v0zgRSxmES4JNmjwPtiowmA1YiJORiqwav6iiCM/oXIvEJf27
Y7qIakwszWOmoRSY2vjizV9mD/+XpOsaIzsPYeosddS5WErBwAwpqcSTVsXnvGYfWgiA6lw0O1uu
hi7W6mnLFUBvwZU8th5L11qFUGfrxN74TBzqI0RSgaCM6g8bCdT99kO7Nd61vHbPHJffl0ake3td
Q/pExZcG3nKyTE6infaabi9+I05kq1FzBuPM9uzj9GE8b04ltBgnf77DxEw+N6n2NatbknYqYjxF
nCjW/czAnpaeCmsAPp/lwZzuW/zFP8EXreM/1ZmqyTdHX6sPuJ/X8bWZi3a/fLTd5ktTtbgJa5ab
7d+kdn/fUiqNl8TgUGnRGf2aOGlwM1kdwjYd2w0WzybAJpZic85RXDfE48IhPAC2TGEFW7D9aRVR
8cesCR4s04x329dQ9ehDlIUXLbONKInr77K095IYb9w7nCb1kRybmTKQsnCO9Ou9YFW7ZOuBbjG5
Z6mPsFMvsJixlKRZMx44JJ9UG0OTIWk5bK9G0DXfvEylxz+eIocKffyQLwhei4H3ukHsvO818VI0
P/rVCbLhGBOiryGdTfIC2Mg5O3+DaYF0ZGc5CsGWXkvUiBMpLzJj4dV8LmThlvmJccZ8rB/64lS3
WGm3raAoh/upnqcTB1LOwitI+PMUsyplnbG9y9t0368TzWg4X6hI2HmG+tnHuU1OhdVyYGMlFQV6
/+2/D+jek3ingWPXE7WnvrSu8bnX2Ii9HlcrmA1eNUyQi70qTKuig8pJq9O29uRF8M2p+vcckfWZ
tdSIOnP4vn2Slia+eC7GJDFiSuoGfI4CzW3vFutJObmNq+kCYKVCxapxlP4IUVlgXxT9mxUw4TuD
+WFm8ue85n8VjLpHI6+KNXTyYHccOB2mMIrO0X6v85A1+Dct+OaFNVlF85Kft+srUqxBPsbsqG7i
Zt/GOEW2QWNGMlD3izymXvyyjZjZOjtswyhu+P7aMC9XLrnc0UzH6qlZx4weqUYikv4yo5Yghh5K
C0XW/KaLpjnYWfE6Dp5/Vt34bTsSup64x3DRgZT48SVIlR11NKRbSVJjN+JlB2nbN1mwgI5b++2V
8T1ohm7Mn8qKIw0qwkO9jN0Z9vtjrlOqbLYpU4hbEt4b24+EzEvGaRAzpMXCoNZIeokIM7EvJ4t3
cUTuYvfpAZEb76jGH7RBz91618qFgHpmDdKj/A4oSE5hjru+88zDQPvm0cf6FKW9Qp9sduIghiHK
ldnfZ2XztfeJKLFGSi+zrD8PctgnmltgNTAs8J7x2YuTnmN/cJwnl9pmTL59p3hkevxsGkKdSXoj
jx+Q2rHFkU9uvDb1Dw3I5KjhjXELR14z85ibRbMX8AQt2xV5mv5xSCWLpoG8zMP5nto1crf1D6Zl
CEggI/Xb0E0/wibG/rnOAEM2Qrx3TLf9kHzw5z6ghGCgkzX3sHxbI1Cp0lezR/5xW5UR45hIdo0P
G7oktOFrllvq7KuTOUNBaHI9k8DCn9qiev55UnH6heO3fAxWzciGKDpzdYdN6H7Ex3QwU+Tohm88
2TIP3cX/jLmFbBa/Mm6SY9DY5rDTGbag7gtiG1DeErPllqtApjvxdt80ycitJkkPw6/0qGbkE5sx
j2Ao5hXaNxYbEHY5tEsuYc7LAkDXDowPs4YIvfTFY68cP0IKKKKpNPOrI3nQXfGSxS7jFOWjBy1t
5KoHQuAFYmwi+r74A7KNdsaMkK/9Mdt6mxv4ZhJHnYqhm84Fi1+DL/hhu83KlEyznft1RprLOyaZ
VanNjRx+vP1iqZdtbmyIYVY5sSGIu5uDFbvTQaniUo72C+I98dasSsiqrMBKCdWY1aSoCXeQt7aN
Q0YYP5SgaBEdRS6irvDr0KvLeD2TG/xFJFjbq33WgoU6KhJ6I7epzv7Q4kZo0IMpv8iOToeuCUq5
nZguRo3JdiGxKzKoDcb+UBvXLsgtRNwkd4FZBBjYfOvV6bLLUo7pU+50N6XQh1t3tjUOUC3paVl7
zBv6JObe+eyoHMS90mwAZ/59lacPFB4j+cnYTYvR7G+Q5420/tIcsXzrZU6mcmyHDm/EQS9aVPem
b+41L3evqZgunanBOpYK66l5QzdbQpzFYqz+hu9u6xWrRQcxzNLMxzVTMdc5l+P7m22Si906O2pF
+9BaDb/iIZtHF4aDkup4U6M4M1HzvY896zBiA21QyY1LQBJ4Lu3zWtA5z/NLser3ncbSibIIWcZv
LaMrDqM/OqeaKMtIVrzPeADA1OpmvNd6tW9ZQHd2R4gcD5hU4Lpn7zAdZLBaed0aiawAo7arE6uz
UD6VA2org/3KSHmJNR+NUl/Lx9HuQPswcPI0kJ4Z9AIdqsxly8Pg581B9yrQzDeDSxFKvPgn3G3A
F6XzBh1X4VQLCvlxaWm33zZGM0Z5MHv1ITCR/Ek8T3ZObK20UE0ZGiwXkOdJ01qyVsh1gy1g0RD5
fpjTCiJJ8xn1gKFsBSuo580NdtePMfKlx2oFPv2q++AZj0QuJejlR+2QxHJ5psEGvgKZFWP9bYoy
5IMkjQhgS7uWZJifqmGxX0CgkyXnQN912bmUpfPM7ptGWYkqwVXeZ6ws6aPyWQpEY/qoF2T2MBqR
3WPMIA0qOdnUDtwXBQt7DsgDW4lQqw6sr7WJvi5RdX5VOgQjDR9dCPKcBINBvwqF6MS5I6EDHXSn
9Oh35EGWhqTjzeKvX2MF56aOz2ZNVqXq0SLW8BaLVamjALndTQkSb89EFpOXATPykvshdYwLtQgS
y3r61Jgy1FQx3uYDGssBscXTmMdXil0sPc0IR4Vk0N34HeEunIcb16tU9mTWMr0v44UGikxUkaFs
7TD2WFTsIp9OeiMrym2qo+2N/dmwRh2qzw4D39JP2dS4N8IipJc4+PmZtuQ1MGDw1pbRE2hFf5CG
8C9OI9895NEvFfTFEYv5fPIrM0UNtcxXhRmw1FwLJbAe3C8ivpFkX7H7D8YtxxL1OqqURszSf6A3
K80A5maBP0yNCD6reI1wAQg6NgVz3AqS78yK7IchDXDzdYV32f7hNu3B7HJFELjpXVrbJGusgDHO
pjy7avqCZhenasQ9iK9LjrB7KkbSh5uCxaRPbniDrNP2sMjzxyGZZGzebV+dLc0bb2qRPvUUy0Qj
78OhbsrquSi9NtQmT50wVrEs4Qw7u1qfPcAarRsAqnAOrI+UXMTX7d1RNg5IcxoPbeIYB6wQ33Aq
WLtMbzF9+DXBEnQk0p/pjHe+zKe7ckDh7WYgG24yqMPEOzDYpvbg98h9Fj1Y7vI8XYt44+cq9/WP
AvaTBE7UOHFl3OG2fRhbNzkr4V9hwvtDb3DpqY1w0h8kOYnZ4q6vxrnP8v4B8OhFzjyTJMnNJ6yd
82x+XhILOdx6Fh465O5tJ0ZCBb34tehjDCLVc566xIFCvBDWYeTHxSXFzFwYlWpq/EgU89NryQkF
lI76Jt03P9CJ56yBSKdEBfNeIOrF7UF3VoK6D29Oeg/qTHSpXlzAxfdjxlA+mPHBz5CSJhIt5OTp
ZxIMS4Lf0N4rPTsMovsKRmy9YKAK9dnLbt1Gey4b93ua5zhHVe0+GrYEQhxuPZpmb6takQQl2nHv
YAAJF5/vobX1q1cX5gU4wDk0nPceEhpIxj4u8fbU1c32v5qag2dXpsWxRhl18BYdYRrB617ot71x
68CE3ZrVC9bX7po7bnWjOquPtHriN1jtYtMlkSykYRis3ZwHbjhSH9BKIEFwhX4MgDCuWttxGJCT
oHSDWTynCCEpx4nS110v7eQ8CxkTU/OVSJ/hbig0ecYr/KHBEX5jOOxDqY/dJBk+k0ud35fKM/fx
WKkwRXt8RxJ7Hdld64XeEMcwTDjI8eBPN8OZKGviI9pG4urD9qHRc1kOz9OUGE9aMp8LW7jw2lKc
+qbybn3KYtB8+cXJFmLc29mIHUFL9BNCl2zfObE6csAo7nmrSYWxV0DBqU+0A8V3SEziOzwzlDgR
m3tG4xZJt6VQYCJKZmxcgimwhZOq54wHy0vvx3Fp3jBtfqkc4qxGgXGe8w+nuzjhb4MRG9fGv2zk
5URW3K5VTTUxr3cSFwhksU/GUkOiDkdmih+77rxNU2NCNoocrg7SaU6ROf5vrEPgn9iFacd066hc
gyQGGjCPjg09lbkOJwvIW2oz+l7uXYKBCGsCTMY+oEKIwJd2zJ1be5Z3SwBqFk+jFrYDOvxcWG80
OGREcGWtbj6lLjnBdeZjfweS34P53TTOMN0FbfHgcZLpBwPp8rUDk9jr9FDu2wrL8IbYCTF/tn3l
35Tt4v+kdgYWeNSu93asx2juQB5aSL1DIYkXizvxbmMWuuZVBkO3VuTM8VmaVf0ZmjJ1QZ+7nuCN
XsqQTBtkNSMpqDLNGdn7+hRo+pntoOX8BnqwnW1nPQ9oBCCcToj2IzRVcFR5daaVAt3zQuqFUdG/
JdLTMGWwZcmUnIF+o410WzT3he5hSNlA70+FmB8aIJ6w9h8sCnAM7X4wvzv+Mwr7vPGH+1xODFV6
sJuRILwo39ubajwPjlVdaP+qQg51KC0E0BbGbx+5K7bZXmlvSlImb8QJQIaTPUGopPeJD7mEMfYg
NH620mkClgleW0dgd9dNaVxiggh20p1sUF7DOFfFC8Kco196r9Zk1reeP+05d0xHUx9vJ5/kaGat
x1bXsdqXZbxvlE45Y5MkNxrxWY7p3VtBL85WX9y3HVEZuq6+F4uxMGPY+4U2H4iXNiwRFV+nDC1Q
N6dxmJLPEwIRfqz8Qh6ygZ7yIc0wIms1abtDRuox/3A09kE0vuTqE5V4zhbjMGhTteuIWrorqNYd
Se+5Jq6lXy3bZg4VzneOsPIyAL9oXdpeJm+o957U8KX0jrjIwXj1DVIhzFpMHGrTdj9M6Hkr2kL3
VHBQeKaN2oPG6FzSo1cVezNo63/g0q2/Z4W6lm9a1qpjg1QPVuHKn8RhburKNLWx4lt5h6Y3m/Ae
E0KG2XdBDzu3IZ62N8vA8DEVybOJx2IDwQHH4lOZ692xwe67SR1QQOwr1X1LFVI7h/089IMBmiY5
j9rFQDEE6QtCGCC/iVg5QS0qM1KODdJkLy8bAfd71Y31N+GbC21j+aBtwZoJ9KtAr02BjDPau/DH
qVsh0pkRb8oeM5rLYlMbTrr1aUMdN0B2O8huC0vGATeMR3WTZd549BfXinzjq6VXx9zrfkxx/GXy
PP8oGjCqxLk3DSKchhWyEgIZO/6VxehA5lBylR0rZBco2pIMU/yDdMxcJU9/EUHw41kez84JbIsM
iV+kWg2QsZH2JDP2Yn4t8O1FZkdQZDEtydEWJKY4Pc2L0jluR+EN9HJWNNWrOkQ8SZeci/W4XyTF
M7l1oxVYR6sCfpaeJPfMtEIanL7+/pFsmtJ/X7MbBGvHTkABCZ5QO/CDXzSTFpmWtm2vSQzLMl/Y
9V7HvLROvQf0Sm+acWq1BXkZGqmYbNqc0JTQNF7qpPdOHd1vkkX3Qt/DPSunj3mCCrixGm78MlYH
TA7XoQ4kd30Fuwa0URkAMoIFzDVVUB0Sq0Ho3bJNm+2xVl/SwCIuoiBxNSDFUzZ6tY+TN2vd2voh
b3fkne6VmLujosbZql/hFSBg+sN2kDIDUoRU0FyLCs8BKZAmpZcJuie1sB10VU8djz/jIfBIFw1c
NN+g6o5RowmYoA9qq790K5TZeoP6PsTWGvtMhkcuPxY+1IM93wUZYiWAibvAwNJSYZH8SVip3P5K
it34UCwEZr+aRfZSWlD5tAdpCMSFPM4LJYlaHn83R+ucWdofjIIz9dV+4JSKKfFB1+mjcguN2cb8
Bw2h/et3x6cGA8tKh1DPIznwlzVF67u5I3YBEwsDcNJl6XmAG5Rk9ybE4qzFn/mdbADABve6yR5d
kk7nACuJowsZTmDN5GW0VxwKbNPKJQ8VyvdE8OmnvI4/chZP9ovE+6NKcwbpjJ8gqSVstXw0FhKU
NimDLHLayesfpJHaN4HQPlGB0dBy4Dy4S+9Smti7twxSoeiDA316IQj3XeaVaCnKLvz9W+/9bZHV
1/LXwLFdQk0d3f5FrrSGF2qlXragOgk2qKIEftCQf5Wj9sX3Fx6Wpb77LDlhkFa0A5KI84dWAFt3
i3uXyF1HRpYUJm+lZobUsu8IqQiOuK3pmZtMuleGdYJYadpk3lXOEA0+i49lDDSEDJQS4wimxg5/
oP8yru7q7R92xSY42gUfSKHsne69LWMT7J1xwE4PdxKZmBRv2K6jcf0mtyPR6Lb6amBswwJnaeR7
x23KGNTSkxDHQ6XTYfHoJ84Sdn4cUARGlePBbm3UwwRf9pOF5bppvxEaQVVoR+bKmIE/jt1EwB5K
nZFdZYynxz5Bs5JMZfzuKnYTt+3af1pC/64qJck7IC6b8G0rcJxf1Lc2CqiyTSGqNiZxJHhnL1ua
78blJCqNVquqNy72VKZXQXiwM9hhjoU39GB2jlQR7706ADUPgDGbMrkdkSS0hhY/2M2EZdYn2AKD
VLyzErprNjz79++V8dcmp1UGZwcmOxwNV6SQO/r63v1p8zZdERuk7BJ7vT4dGDymkN7Oo6m2iM/W
gx5SAPZ129VcbZnuSJnIGyvA0I1WckZm1ba5inpVnGdSHGRurxiKlKh+1Pn31+qsH/2/V/71Wh0d
JlEPDM/xSSdeF40/XWveYyT1ByXwT418/brBWdggF6dZHbbMe6PDOJ/0fbk3XRhoj8JtsyWOxZse
yNF4iRmgFqUj8wBECYtFswgdZaXWkjLyzbmKLMzMhDr7FGM6SMcokwfygVWJUPI1WCjnttwjlXwv
Y6GOGURN5fr2T85A0xp19NEKrso35EWwuzVaUwlmr9QXOVefktZ1aQIUT8aq6jKs+hnQjKqkYkBY
UI63upPKG833XrdJqDZdcLemJrcsvdWUPhwNv6ijVvTVPwqL/35XPQvpOG8v3nDT/mUGUGM/EI1Y
jqF0SQ5eWx3GIsOkiV88Hh6xeaESlCjf3FrHjE2Vw8GJCxGKMk7g7r/jFZ5R8nMaM8f5n67t7/4I
h6YMl0lB14li+/Xt9BdnGSgjlJiWuWkbB5HTGg98iBrPHSgeTZn/qegA1EJFCRfpkXqxfCobLdzu
43Z08L3luiK4JhDQ71/J/6Aidf4fc+fVI0eSZem/0uh373UtgJl5COWhUzAFmS8OpijXWvuvn88s
a3uLrO7iLjAP2wDRYJHJjIxwM7t27znfMVzVMcW2jKNE+6kYiU17Ck1ExgAOuaLV4JzZT3FaBsq4
VcDUKrT4N0NlMmTE4xhFXKEsFOpHz0P+4EotCFNnxy0+AAN9qzLGUn/9CkUowM+LhjeQJcOVAdW9
+dMCt8EWtfkIRwd3+IUPumN7d9GKDgDmWGdUS9xS1RaNmKF+jU3kY56RzFsj6KjeFK2GKSeQ+nly
pf+u+HMGTAeQqocW/DGM+tNgcH/UreXpr1+39qfSFJG+blGY2rx2x1Z/PvC8uaNPhXLVsSvGBa1H
3rqDO0DIsPo6A7Fd6cOmCnAFGl7/G1m2kF3/+jXo/2LDcU0+VUL/XJsLzk9Lo87QDwx9I7JdHibL
y32uX9xEe412VR6vwHpzBbuSg9ec69LwK9faoRjBACNG9rrO8BbBTLZJsuirk3UTmaqML4UKsPRy
7Vg7UGLNvqZGPclmfId9nbGdsY7SX/wk3p/fTcpl12SN847qrgyi/sPWuWjO2BUZi9xNtENUwLwM
AaX7Zu9cx758o9oks5D/UHcOFU7R+enM5UP2W+R/H9KAS3lo3Y599JUrSwXjhL0Nn/27wpbIVZqq
Wgqc5GhQyksS5HMZJP5VgzedKRy0D8X0lal66/CsrSA52Gs7cN4aoWxrSzbFzCVuTolAYHY3uYat
QhYoWVi/mX0YrRfgW84kuhhCmDjXy0MwtyF5Vlq67aaWJk9ZffRI7wuhOI5TUgr0Qn2QywyDxyqD
Y3VwXEY4UiyQzPiM4oxoe8SeZD7oTPvycXkKPAhRJPquDYITdrPDtDSrwt2CzxQPb3nH6FuM/cmT
iXKg2gqDKMCVJNIYGigryJZtCNjPrJNLGHPIZxafKiGNyqrvrdpXYPcIIQggCtCSCz+sZzR3tMYs
vh+JGn/9CJv/4oPXOTcJDGGHh1r20wbFW58keoPK2EgRQqs5CGKt9k4K16tz/hEO4X3t1OY1L9xX
azQBTWF6W/WIHA24HKVolwngHHq+5VCoy4ORegscdRQ0He9brAd3luZ9TcTDkqt8jIgzV5RE4wb7
8bs20OooEu8ymzTvSCYDMdATTTfo4Fkmew5ob+LCFUfmUDnCebHsSo+GNalL5IPN5viLd+NfVDu2
6Tqo/XUaOabh/PRuwMwOS68sETOn83TtWwdOvlFfA8wv8oGX+gbwad91NyNjXqhB7AlimjPnr25u
gfydrK9WhjQI9SEim5woUqwNxDo4vzpZxP72Y7FjW7g6XbJm2YHweP5Y7KTQDh3Xo8WtBJn+UNna
Vwoi6mWeWWZ7yjqsIRGPIV6uMEf5nCXJNxKAknUstDqjRe/RCZVfbcp/voXY3MvwjZJuZ4mX9+OL
iuCi9t6AGBwYh+CQ68aBlnu9C+MRqjR3BzD62tPopg33cQQacT7t/vqB5tn90xvDnqxSbUOUYEs2
Rc3wh62sbstqctWWPlwCckCtmFFanFrojN0aQaRSGl/l3tZy9VuPhvmdGRgLOkvupeCutU065kX3
gg6NJBaloOeSzRcgYwixhzj0MwOduQVZfxLd69TgSsw3+JaFhrrhxmcznSWmokjQEKWl/dyABLyy
zW1kM1majhar+Q3MCzABbkJ+Ejb3eTY/Z4nonwoNKAkiNORnWtJesZCu1d5j7D9WBfJuuzXTdV5f
sKa4flej9CzrxzLPgYuLvovswOgK82vTfNYs41FK/ArmYBhoyoeocT4WLYTelYw9AWmaxSWxww4o
1AFmXAN/yZeza5CszCFPgyRtz6Y2lbvSRQqTazWz0GJ5zD7kWp6CRPENAK+uEd/WpU68iT26Z0dg
Wg2SNAd+OFoEBkDE6ltcocUR/gemNSU2FiXZpIriHhO3+trM6T1hH/mNG+FNjyzje82RTZ87fZcK
pTpyaKYs7g6EzjejyIv1Xz8zPJl/emZYTITqYaO2NCZXPx3k0NFNM5hSxDpdP2/w09DBFZswKTOo
oy3zOzkoN4sS7DWU7qdkrLaj55DiWi2cM0l/Q1jM98/qU4AcMiV/bwGvikLeEArUcbnYA2SaIsUy
1illujGdGQgxLJAJWRht4x5oMgG3Q4A2XEsfBdB/VyoqIN4p/CKPsyWvIh+w7XsI0ekg+4mkPxhN
Yd4gDa72KX419Mxbu8UgIQxBijd9h0FYwUIl2TNRo6NZKP7nI5cw1VIhaASZgtQ2RZa2RiULHAEj
hd7GRDpZxMK17ninGvNmFOtHK/BAMcSrt3I3V0Nm8k00K5cwNV8d5m/gRXUmOphZ4XQZIVJrJ4vP
3HwbZEnuVjWzQ8d2drZzb9/M+XiFWsnN2UELXbwmegY+gmiEwYXDVtoTGJ0CGoFJJYSEMbCOWVt+
SZXa2ix2NvrEwYPowYqZiskHOtONpqevUYLRSEpdBhyl0AuUF4SQ5kkxMigLuO9QiZFAk3pIfMPi
N621JkwU07yZjfY+EmLOMUkYfadvwgmoNoPt1xlMoyXzMDANWAoQEjxzoX0kZqhe4xek4RZDSCJM
9XEQtjsDovXKdIt+YzjdXnoPI4WhMGnacOObEMgpzr4wUB8If6PpZHabFifZZ6lf6MQmFLPfCC2q
7NVMS4QKhL4lqeuGMkxPwJHwFCZrvOgl1TomXtFOVQaWU1aaXwfhAdQ9FL3ydlOm2J86QUCfnHwV
FVrO5Jf9iuvaTk5+065CszgTZNc3zk4+8nJpK0j2AaQVt1La56CVq8FV7JY2Lhlc6CWeraTe9SgT
tJEbDRTYjdx68J+zaISieBbauszS153WmL48DRsQTwCeOSzTfDtxBGP1eoWHz7smXjFdmm1nx+/h
QpNKS2nggqPYS3lqa9r3KrpEjot6i5ELb1FTvkIYJK4FftY6t6kLvOnWa9lCpXDRVl0iVFo+Nq3p
ufSrzK9SIv4SYhI9VFSHekh5D/qo+NTYu4vxyFU2XRv2WN1UU/vW286LVmn5KlYS5QBOGI4Sy6Dn
5N8olX2ai75eGVZnPOqTfk5KvFSNGObFfJz3qA7LG8guOJ3cm9QO83tLGevbZHrL5vBMP4UGjqli
vUYquU28cgQyhrnJHu7CeWEWoFbZ1jTSr1I65i71NR16TYTWt9TcUOFAffh9EYW7KLadjaxKJg1F
tKGhpxZqcyWqb4p2munRVjzdNlxlPPnYXz+l1xPIbi+IE+wa6LWDBk8dXpTXOaZrJ60zAJrImYkZ
PsnPVWHydlbYq3lQ+XScgNgQM4ETrqckjCs4edZ1qeDRDqMHJ9ahjYCr1iYuupPgZrMp8v3mSlTm
ISaeyaKZQlOSXiRpTPJ5kR4ntn+gcxGjqsAC5VfxYavWW6gq5ufPiLTI85fgOW49F3FieEkBSxW6
hYpdjHwC4TO0ylEHbbTcgYN9h5hgruVfoLurbI3pviIu1w+EQFtvIQcZEQs9EfLjxlgYJZnMJbBP
0hLaSUX4KIYuA0IZy47ezTmD40cFuXaG9pULFVNJLFQ7E8dhCvZHw1KguA3GnMo5StekbGkO+UQ6
tT62N7mjbBIzD+8cmJuWgnI+SR1kTx4Y0a5d9hIeIM9NpHhqXwXrunXzvRxqDSWn9VC257n3zE9Z
v2PDLrMztTlrk/HF6LEElWCG6uaL7KKC5MB7CceiQcK9qQavuQJqxIfRkxzFXpezCyoqkhIkUrzb
+vwi7Rcduah+Fwf33lSeImtw9mG1fFOjaDl2Df4fWw0n6DZRt9OU9sMtnPt45GVoI/Wuy2QYC7q2
C/r8ObbjlxYZudzOytaF6Y4VXZ4ejDYP4D52s0kemxTVyi3gs4to3hTEsZykFneIEEPKFV1Q92PG
HGG8ISWG6ojTQs3fPh2uorCYHHYyN94kvqdxMCh6pr0SZgv6Bza4UCzKzU5ujtVgP6SVi1MtHW5k
qa/DEfKzzPhK7OylrLX7snc5G1JKGA37YpkRX2cBKZTNTnn4mmwj7D6IgmMNN7+4tWMYXpMFIcQ4
uACs0n1D6oZWK40IgacLIgwEUjMud5JaODZA99FZyQNzKz3NNeHvY40fIkgcXEFEwOYNk068l8Q7
8TP2zvA02UP5udt+fsA2x5LcMwcA6molJDZih+yYn64Ar+4inKfyNJCbcyQsJAg/gsaL17YwP9Y0
I2DMUwHkflQ2wzHxiPdp4WRu4CueJhepNWlSL7J6kxdjVXjHpyTEXKBNL13/6QSWpes0G0SGjKmf
j1nOt56QTAItcRVhjU0SVl1UMxmpWFW4B5BY2dy2pTodqcyGhCdG5vA42JxXyJP6HVZacIh08tac
HUGbkaDm1bs5c/Nz5pZn9mbnliH/Hhz1OrbMfTbynsm3ko7gzKYGrN8GkTjqOQ4iIetpqMdcqe2p
kXPJQc3QIdJyexJh/rqu/DN5g/Gp6VDD8MTRJ3J+6v2TI+shBIAoESnWPg2WQ7+UD6x7k5h5EF/V
ApMKTyk4VbTnStx729Gcy1MGSqvrCUHhXP/lFVdcYX+4N9rMhxhIiAY518ef7421npH1zbVgraq5
zVNydSvMWa423cZh620znk2YrTotiXkRQGGh2TOCByXkCpUszekXbxGt7X/xgmxdZ76geYzR5Yj9
D/c1zenaNsGzwSiv1dmfQSVnmPyPim4f2dZhQFtdfMK0W6xrS9M3uITVVzmNkGVuhF+cbsrg7UIL
K+ZIMArLcniSE2k31y+Zhk2wdb5CBGW8SbGzsfClMvqMtsnIIECrAZK3SOQOzaTcpcIebwSvoYp2
qI+rU9qQvNkVC7ZYHpsbtS4PulZ8JE2ISFisPX4FR1l0Eu5QoelsfXm/TEoIpKJpOnf1TWXUwc0E
jbc1BKVBQeQUoAVaaVFuruZhBK2chAywaL20Zfo9tSL1NDKmhcZaKA+z5zxSjVF0LMGwr5OxfS6i
8RsUu+4orx29Do1QQzTO7I4KLLEqP7HuGfX2j1MdvlsNSYVtmpQnWzMg6WhwxcUVgYYplM1Bq/AA
Vuax/fDCzFgbxjh81fv2icqKOXdG6DXdSmZYF7RqZAcgbzSd7lR6RoE+Be2e6qX1qcGWlmfGQmTE
AATRW4g8WZSdMwM4GxYnvDXZdcqafkTZY8kRkiQGK8S8Tsa2aBo6RmVo+XOJMxTjz5vZvkHbzS6E
x6OgV0lGcKnwaI4T/L3oCqijzsTzoCLwHHXfisXAhlRXfN+we7gX3+QN9Y42RNfGnm8j9r4Vv8HT
HIbuJopNb0MYEeGkM+XzUjTK1jKjXd2h1aI5pXfu/Gm6gmbI5uIeuAGto4Y8Jd0lAytEW6QnybgV
BCOE47JlqyMMHTFZHUkkZDrKIcV3Rpy3QO22rfiS4nteSa7OJMqsPhmGz5ONrswBjzyyl1x5GIz8
W9RyKMiDTY6uwW0THjWXl7EzX7UyRsiL5WRCWIT0Vjmb+oAio8NY5elno91CdFxhwAPYLxrMBT6i
1WB+ejqFF1qaont1YIIDi4Pq1tgMo90+1wx2+4nAO0sBZq4/pUCmP33hUK9/rwqlTky2HlDRen5T
KJe0Kd4aEN6+zS/IjMum7UpQ17F+RwrRACKz9lYOYzl4pOPTiPEWVnd9lUeoshB1CUn/yH60A46v
n1198FMPNLR0FHJd5qch27dpluU2VI+eznGOSeibVdo2VwMq8NqltTuob0B1cU3qt5yVydWq6tuw
79WjFnEkx4q1U3HFrGtFQ82+LJclBeZSTNAe58Z4qPXST9Gg3xpNeW5arK1Vl+o7ynZz1zf1frSI
0bG5BB8Qju2HnrliGBrFfgi4sWDBlDO9WDdBqoawKTLd3mW9+S0xPQaFWEL9Wikxkvb9U1QhejTM
4C03rn09L34ztPXOStErV16mIMRFOknq16EVKltR1+IlUg45WTlWEt0bTok0PpgAoNrxKVHCR6EX
aQhyA9TJrjf2bwTP5Kd+KS5mHx/KUYkPSXaB2OMzG59uSfjut/kSfsH9NR7Epz+35tk2auOg0a+2
cl9K6WkWPxtLFN2UGDXCSvCDaJXiRImWL7UG3sbgoHbbwtzpgrlKHGF4cM3guaE5grbvbIPNPMVl
gLsrgNXm0O1fDZriZ1zxzmFdnDI9DO8Gw6iPVMSUz90ljzQu1do8nsEwPqkLpb8WbNGRI2iocESa
wChPQ/8q63xZwwzC5WvQB7hHEUYXTVRacvPuqvF16A00hTjK5JW2ruqPZSEkPi808gOK8ECMxVnW
RHVgvalKa8N2slx/XyywFRDkf5d6gxrJLbJcYkNTszyOgNTiHEB/uRxnTa0+a7AgFnbVnAwPqUWY
XNZKTCo7EiUklxX+iiheqXkPo9VWm62G2aqefLUGK9EP/cEMu0OEjWwLhJH04no4B+4wXblSHqYh
fOy5zG17o7fp5JLcECXLFuo0m7s4pf7pMZZHANFWd8nIvWEwMaX0rAaPYae85f/uzNT2jYJXvxW7
Eg46Y0TpYSNAlzc8ec/uO5pRaoA9zvVoWhJyuZbSUlmXI7r2F9op26ho+TzrDyWfQJOL20Iu8EGJ
bqMIYQc8FEb5EtTqtNHs+tp7iXaEH7SxXFZWYoN0lVa1vprOgi5TJ2m3r5J3Ar42QTBF5IyEl3x2
2yNszEvXFcOeQLbdSHXkK2T4rNs6O8nxWujBPEHHsuq8ZpN00C3kPEpKc+II51oaBpjAkLYkQ/9N
lqe1N19sUG4b2awJp/5LqnPji0IIS61oT8hWW6JH+c3gcdFVDQiA2cJMI4lBKqvi7ZJ3KwWaCpAN
nAzucpBlgM7M+WibpXMB07gqsj6+0bzZB8Gf+4LLyDkragjkJ589G72jGrETFQld8S030aFkCg1e
hEfYroTqICnNdVwiyl/c+H1hbLXtlspmkOwS5Vkkr7OaeqTW4SyPp+U+dZO9wipny2fQg+3Fw6wy
dm2+0XPjRNPC89ViuFUVIz5lSeNh38OYrw5MbINMWwM4JIljCmjaOZkvGwpmFsAoMpNDNxLMVXX4
W3pzqPfCbW5AX8Nr8JuwXNOUXXZ9C6PcDIPN2Hu4vKDayGfGmiscxkv40dkoiZ2HlAxmH+X2e56G
PW8GDo6axjm+3qhFsts/0mpVJ4KyCeSEP4NVVtQ6ed7ZEHjm+lQYb0095bfmnfdlURUNlC12HDw7
D1oS0PkS3XN5cGZESQDyVrTTHCd+1aoN3tTlVAk2QgnoZZO7+bNR67k/jBUJozcWou0LQXE3FCXj
UdMAgmMvz30YuCR26eR/Wh2ud8a3K61KsmOla8QrZPOmitq9KDg2sl8QuNlzW2nFdoptrIlLt6+L
mKwBWuulatR36li+KQn5sPwSGmNYWIZ7zI32NeVXDVX1FuT0NeNYa4jcBBTA3kAb65sSVMSfC4sx
8GQ+XGufj7Rop/EAnsTzpxnnZcK9adUERXCULk0rUW/GghzkHrGvwx6Jd/GDDOyzbPF1JaLqqDMg
cJnk041h8jBOYX+AhPAwtJRSY8Xoejbf+1zTfboD+brWXKG63kJ+mK5ztXQ+4oGTratcMKWTxY2J
6oBUJDsacoKAU9TecmJ/olPakTCZ3KUoC634OMzLg/y6nifviE3YOCC6ucSBq+8jkpNlWRmFNZHX
It1myRDAE+hBZEmWEalNjoUoT4lrxbBAYAtXf8dhsFSayV3gJlQOdUOS8lLvkiqKLx76Vj/wlO/h
nIk5Y8ew1srcHXR1TneRtv7ZOAT2gxIcH2mg2Ht3S560eZvnyz6WyJ9OYCNkY9/MbWYEuFot4NVb
VbHuojkqr0ZYb/NpTna0FzjLy4SyrIt86X+ehP6o55k13A2bEB4G0S4NJ9gk9L1K5XdFXjpU22HS
lE+IDSG/cLzIsYoDUgksjnNt6AmCFv4EHenFy9SVe3mWQXfyc41slhZnK3KiASo381nZE55dDCpG
q6zcFPpnfihrCtWuDo2NNQDukC24AoFsHJGoIv/trmcXSZL4IlczWxq2pRI3CLGnEZ4n4YEumxTy
FuXmSH+apB96LE5rHxY3sdamRYSB6EM0UWGt1V7L15P9AmkyXPPwdj70MRKg+PO249aygMzGIA++
DLeJmKKFPiCcYkMQA5WR5x17drOusoxPkWtsFncR+oBbkAid5XVgrQuyqi3zpY305ggtlkqAe2CW
EI8RU27KWgqfbj0yMiHh4wvUu1XHS7+EdridetRJ5mxYBel9k74egbz2pchmaJ30DO8sWNlmlq+0
IC+5J5Q7EDDRU+LhIhhIvymiLPADM7jIdSUnfIPaLIAe+JrCMcML6rJwr4siW5Rl8riQPYoJdhHX
tnaPwkm0uhu/M5RDNvXeXg3I2xWXiGmGNDXk3nR2GnVt1ZV5tccQxk7NCDc36+/0XMkcirATYaa6
S5FGTn3Ivhpr7+aSW7eIaARboQWnDinK8TArml723qW4/QLzJE9/okbmDQ3t+3iw+3OzkGKAWxac
l3gFNceFr8HFRm3BVY02lO16t7XpnOXcXsszgsi84DLU4b30zLuz9dxk1ryKBNYAtACaWORFhnGU
YokJIuGRdviXEbjQIa6mq4IbEltjBBS92ycqE5B2Uq/EsaOSQ0tB5huRYW2S7RMP75p48qU83qRh
0rbpNULzyWedfEFSk51SbdpB+czXdm/c4YJ6bgM9oj5Fjxd6M+EVWsYVMS7uZRdKtsBia2YMpVpc
EQI+M2MZCOVMacSrtPbWVVUISI5bH+lIFMhbC07F3QAjbtfQren0erpic3yY7Dg89RYX+qkcDppS
AQ9Prekgu30pubOrOI0eJc1nMknECTqHfEGz8ZgYj94a22FFFi6Z0osXjQRyWjRCxBCSjka5Xzzj
brFAq+dKRIRxbYFYr+BGtsG87YwZL2lCXA/9HowzPXlGOUePCFbGCgzCTJ6JkR5CTxhBVRQKblAQ
X68DusR9M6j+wBX+XHOFSZlU08NEQ26gTdccAk8iQrtXYTS8DyHdXdESlfuKGpoX8lhOYZop3EZZ
4K3ZGxt6A6eZiI8jDcBnpYzcdTHPF9kblzVm4XLrjqG2y3NrcJbbTAz6+pjRDRrsh9kcMmr/4CQb
xWkDo2oqn2rRW+/n/kvcD9PWHeJykysVzoLYeOfK95g3vEedxlZuIdjejLqZXrjfaTQE6/sqaLmo
jvrnNmBPxC1blJ7XPECBlCYcs6mb2z4BX8HqTtR9fhTqI7apjKy9GN2JzeLGXsc2gF3An5zxJoPD
sG5VzUbaE5p7OxCGFuxeuJNojC/xbTpwHsUpF3ViJAACo81ACg8qtZ0evEQ3/IJ7EIKfZi2LFiKl
s10kVnnRcwUfj3LpSGRmkZASuMRvZcDlcS6Tk+o05ZXr1S/ks//Ky2IwMrAhXuqqreo/KQGzrOm9
qVM5DYt2CzuasiR60zToqylSu2O5nsRYRB7+UuKED0oc/MCPhILWiL1vuZhCEmZsFcmT4ijh3uY8
xqhOnDnTOHBh+rc452xUQ2KnIrSqUPYy7likZ6xaPYByajW32ZynZIP+EpArpUw/dz6RtzFYczXd
BD38ozDExNmhjZY+Mbd1voLkW0VmthzU0X1INA4ixJv6TlNpx7oLOnpDTRes4uZFegfJKMPiELQk
69jNthhSk0kPdY/TKKCTk/Qwme1uwtV/14IYAZSJHLiJsp3C4KhzjjZ0/2jurMMcoTmr4/AgawjX
nu7IMMnE92AKk7tntTnFlo59kx7RRlx2hEBdr/N7eo/aocuLE4dmuY1c0SXlxqNiJdz0KSHp+FKv
i9njFgVXbAmLnjrklHOksAd0G+ak2CoKMV+QDlYkoPZ+TcDeqgv7+kRm+p5ZIaSsks29ZJyLwnDI
T/Tbz8WE75AGHmeQ3ad3U0tIT+qsJPFxQN91rFv7QZm9vQ6LaO+Fdblujd5byTu6CwmCGIHvmde/
SH1ZGvH2m82siQSD4DwhzIxvAGzm3ng/QpWE6NBsKg/TSpiWZz0a060hqh2DsqfS9Xw1M1lZDQ1O
dwxjAyzLmJgfd75EY2wzJyktQlXYVUsMyPvetV4BloLCEfVqllQgXBlNavh2iVgg8GLWehS4ycSp
Z/q6UZV7k7pzNyB5RZVjgzTIHYSwFNyhGWBgytptORqfjcFYSPe6GbB3am7qcvqKnzX9hS5F/5M2
V6iGbRf7lWnw+Lk/P7E521BM3xQ8AKNnWs85LbYl2k4KYbyNGUQ7rSG1S0jNUmEKigSLRv60Gm7i
VrROS8AWmC5aBuS9dk6mgYwtcnriRg1WXeK9Z1wVNgx76l8oSg1NDDd+XG4uUwauC1h0sJvaPwl0
Of8LbvsM3+VoPnJ6exvMAzW1N19byGpZ69ZfcpPqple4B3KAEBPtctqXoBCY7/PsI4PgQVMIO+vC
dTaF78qSMU22IG66mP7g+YHqyxgMYuVxAHHV90GSOPvIOcj5AMlgcLjc2Ablw4jSMEmY01qW0nKM
KwyRNdk2a5UgxtUnxMfOXpSF2y23BxgbtnrTiXkzDnhRdjFGzRKiggxlP9dxeTbNF12pbt0w/6qP
RPTpdfiY6O6L2+LBl2LBvhOZGRRDG551P608DScQEgyCtuLfbApVEHraF0iSF6ENqD2okgUf1ELW
llBQVIVNrn0b3pIeKZCFjMTM2c5okT+VNkzmuR1BINkf0KDo4BLJQmQw/TKMAulzUo9cew6SACeb
IiHapjIFoCK60LuuIvRZce5sj+gzMVdMxDzYqJ4zVvLWagoHJOxRJ8BPjmXplgJZFPPOpQCHBu/h
84pAGPKRLh/gMeECTDowKiOoIIG+CslsPZQJ4t6xM6hGhJRWtiArYYcW6qDWY/sh25beQUVq7dIp
78ZoOKfSiJxNGH2UofMtCYPDkGGWpUCcrgvXBiLmf2+upzpi3xkQhWk1pKWg1JR1tSW80k5NqypN
6aEKoe8ocv3MKr6XYGwG8dDjS3WtjQ6pXXMC73ykP4uugauJlK4UjzSn4mNGigu99XjL9CLCImvM
p24BS0ZzamdE9l2PFWkvL7CtsdP1EjmD+PKiCood2JQmGqZb8shA+lJpqMwuhEIvzRNYdpmYE+kv
bjI2PvNyjlsyXOVX105Nx6kZHqLqWHT8C+idV3On2gevwDANcmkBt+MzgqKxEgU5xjKTq0wca9wP
cF9ZhC2rOqokZzyAyeDkFXjpqkGpiiz7zmCoApE+u5cTY+kkhM5srG0jh+2LFAfyqOak3o4FdJHu
wYReD+XHghysGQQKwf40YyXiuXE0QEafyxDeeNhhr1sql+qKgXWaANhRCZSvPebjEpXXdOReEnf5
LVygXALgwN6uOqDfggZEXqNF13rpMd95D2CzfzcVBWKYP3UWYUkhdEVZ/dtmdJo5onZKMTzkPJwd
9PTPi6p8CGSLU0XCu6mynsxUMetSaXCXZixIB+IfDOjaWCEuM9ExM9UAKWjQXYOOrTSwiW5KFe92
CmPwxc447Fsjv68XMCFLETwSSMa1NYO/1NrBJewwWjPLQWE3lKeibF+VaYZA4DoQ+JKZhr4Lh3U9
0BW6XSL6fUatKg/O0L5HDXFOLVAlWQt4KnjJnpCDaxS232Jvjj+r9iq2D+qk6feFVTyiFYsY79dE
3s0pXFsD9KTV8fRGWYPnfaDXGaoQ9lpM9ktul36UlN3GqdGi50N3CYvoUE6N9QW34K5KRPORuKmd
y/TwV0pqyUf/cfv3DNXwTOwqJrYs9Scp8FLpI/pontcOqjj2O9q36WxqV03N683QdxP3Cq/d5WLK
USXLS1Qb+YNNow2dwHgcay5VYUzjyuLUD9GCPGiovZQWcdCS5xr3m0Q9pYb55ijTlvt7eWxBjLBK
4WUU5p5AEmDLKZcHzySX24IytXFHkDoKvsa9YvdY+QvrUVFewji2NjQTHLSvUbIraLP4lRMChcmv
A364m06nXEkX59iV3Fqc2dX2cYrnSXS80sg0QXM7zboKe3Ob5ExhRGdE/qEpQBghus9j1ef344gP
KRLPvWE8VqOSfaLUwCceM6IAt22kEKYdtZk/JuWzuXBNkz0CJwfqRTi8xSRvrcX2i6SIIysoNoGJ
K9i6Z9pMLqfwClWZFWwbRM5OGc6+3E9GQZ2WTfxeT5FCeTctV+F1Egtr8cSUoHU+IxJqZE1lb7dr
Y05JpBZe4nF2Ai6e2SYnlyFY4qtu0cuU+7tRtPnJCrxlpZf9o5dUw8kJ3nrtsU45PGJrMJD+El+I
dkq0sRGjiaLOFLgNaVsvEbpUOm2Xjk5d0y7PUzjUa62poIYp4Q5vqSwgpTYHx0t/ms3oTo4f5QRV
qYZxSyDdwTO91wpo47qoCVdD0cSkK8gu1kxXv2da/skCmPu0XeutpHt2ADSYT4YWVFvoAEWa9z7m
SdaeQAfIFl04Aq50+/Ggs9VfA7taVmUUZH6jlrslsm6Z/9J6jGn80tjH5x6PuDvFIJlgC1qxhnGu
VWNcOcI9207DOyHVaDlC7ZPFuOiTTUoj8c9FHPFiYtoRQVq/U+0wiQhwSowGae/E2C/jRBib7oQo
vgtEs5WdnqX84n86csv/KK/f84/2P8Q//FZiSI/DqPuv//jhd5cYJ05b/tb9/Ld++KL2v+Qfhx/l
5nv3/YffbIsu7ua7/qOZ7z/aPvv8Br//zf/bP/zbh/xXfhG5pQupzv+SP8Dv//7vXyd+zP/8+5fv
xd8u35u4KP8YuiW/6J+pWwLW4OIw4Ny3yWj6+9/Gj7b7z79r+j9MzOkq/3Ns1CweUnIx3iF2yzT+
gb8OKRAwDJJv+P9/xm7xR3RmBKAO9xUGbuzb//vF3X5uqrxv/za9QuqK/rD38kIRQ2AgIO0Nbi5C
nx9vuh0RiLo94qEi3OiUaQgFktQiZvl1sbzjSDoC40Z1laO6WXvpcE7mDwUNjAM6Ca1VpO7yLtwp
g4VYnIiiIkPq2VW7hyY0brAm7MspOefNh1Or296rnmvPe6udqdmnpNqaxd7IY4s7SQKorPHwCZdv
efgdR/db5KEabWg7sgOhCvNC0pOac5eSDAnMkJmjtkE9rmxrq2M9V8h6ySJlfKVvHYVSzcAwbWsw
1FTnNxJp0WN7+V6r4hMAQeEWopOPCoRKgoTIfHiJFW3vPSC9vUxh9xvObjygrerXXryb2yt+6hO2
p51l69s8N0BxWdWdTc/VidVPFdj/9Br7t8vnh0X271bi/4drTLN4vv/9GruUxfe3H9aX/ILP9eX8
Ay+qgxvD5Sk2VU34ET/XF39CkhVPt+PiSWcVYVj/P+sL9wZPPkIyHOu6cB/9HmvH+nJ0lgKIBNNR
YZpo/y/ry5N2yD8uMJWFapg6/iWARiYKxh8XmBOp1hwMyDZqnYbPOtz0pztkAmuCjdfJZthf6Cf3
2KHDLxAQj/RrN3iGfOdmwUuQYMuaV6encACyUK59wxczmtX8lUSFY08TcJPsxq/z3joO2+44ChLW
Ue03E7DW6xN1wirf53tn6+40MpAqRFf2Xs+f1Hmfr40KRvgKfhxTtstg3bNKgPmusWLs6JVo22kX
jKvwxdr067uel3DXr4Ott8n86EA/zkdGtELye2eMa3s+I+HA6bd66lfRWb3qd9lB5WeBiLHDi3S2
fd0naOTb6b+pO6/dypFs234RG3RB80qzvd/yL4SkTNF7z68/Y2f1xa3ug9PAAe7LBapUUlZK2oaM
WLHWnGMS3sUPASH0ylh6h7X+K14Ffr95GV3pTrHjPH4D3lDzTNtIOwQrLWYa6ci34Z1kdLd3roHb
+sqZ9rxwXnbXlxfbOe4fX3AfH7Jt63+AE3VMpzk0BwKXdsQH8NhzJ3feVk9PofNFlX/oPIQtNwiW
TvpSE1ZkFm5rOnvK90c4h4eR3rYdBDjUdx6nPn7cR+w88Vo5zLc9SmSHOei37UiO4ZqW89W8a156
AxzmFAfqz9OMlid+VtTiRp8pXicd83yEYmYROdq1/l7W8rbadHvACCmJYdpK4ZfwfQdxjS8Awdft
Bv3ZeeEVjcc7tR2uSZ5Z64YOHGMvPWCF2TbrsHNRBajRc5jtOUNbO/VeO8o6tv1X1inlOkj71jfe
p83TE+lMSK3WjLTczot3yTbxLE/zom20ndb6XlX9F71a6b+V12ylbCDuraaVcZR6r6Mzj31jt9KF
J5lrMhKYiHkvoFPZLh4fplLBL19PGw5Bgg/gal+fAWG105Zv66hKd1m01e/jM2kJ9ceQrCwBSNWZ
6OGCIoKNUm8iZEFDiNjOY5RG4pd5aGUGsq+kAYvsZF850XvV2nqtjtFBPWr35sDE7dkwL9KX/VUu
sod9g/rUkV2NT+QdMx5POpd8nUjES/syBs0DpjZZwJJyZCpX+mEQRpDQVOvxYG4LZh6QfSPaFt5c
+KpyBK7RG+DfnP6HWSEAOYXTtFhVT/0ncmdx6M5QQppyO847WM1ltNE8GmoXXtiDIDPrJ7jyI72v
xRmcy+Ww4/GTYnuvPYkbHgcsAfXRmwQ77Yn8ecJ+IWa0P8aHccz3TIC3gbWip4wDYZeuJK4oOPyA
QMR3y3eDXV57kW9GLtsXs/MrKWfd4Bijh2hxenuYZYUTvyoXiljx7hFIG9zl72TlkJrjDOt+ox8H
zWULs1zxzROznWIVrfrVZd6otkMszJ5G9cN3y8DZC0/aOXiWVqn3uGVl7XmmeeK1ssO59ZAHLp6E
6k2wUJju8EZA9yXcT78Q6SP3+aLpGJSuWiNiXXF9iHURvtbQk+YnVfOUzXwELe6uZn/2KSS67eKd
q5XYfwEAOnKfoFj7lZ6MHToa45NBiZP+DohRgC3vWu/ZV04LcKO+X8Kj/anFbkNv6KLetEtsP2vJ
dlAJstl2rnLVjuq7dagQ1KBfw8X4LW+V5Wid/cU119Zb4EhH0Iyu7lRf6mWr3damS7LQj3ayLvQJ
/fmu7U71NtmUK+pxObyZ6RZ6sf6iNzyh5lS1Dsh+j0XY//yMNknj2lvZuUeb8rJLfM199SnSndPs
+eKqRv43WeEehcwv9cBnDnjct+LzXWPpLhEUOPMK+ZY3rqLP3gOOwZ8o7uTjb9kId/HHw4mJg3si
2OClZQJ9XnY8BQoblwH9gVvVt87lVuav4LtxaBm5hmcSo8TfwTYOqPUkdqPHA+Kf14PiUuGUG+ZV
trYldD09Gu/pVmfM/yOEw6fZzzs+ysejOHUvM8kz+2xNSMALahsWQrL5aKUf6sO46lUucvKkh59E
3dHQIsgZdZA7r4C/kyfOc4IG4NQH2CXgfwQbE2pt4QTnLPcypyPQZ14RcIlN3xHY21dS5i2WO3F5
ykcdO0/jVGKl+eFFrN+lo8JzQAdKl4vFcM1V6Zlrxef4oH0+J06yu7ubH2mLo07dG3tr9XwqFgc7
XECb6VO46bZhlzSPygmL/nzB0+D1q9qrPbxX/EtDC7ONK32wo/LwzTWgrvCp+ES4AM2gPfCgrLeC
V3I8yA5we+Re0dGuP+bAlX4BnDc7z8CUoJ8D/0qYEcBzhw5sfB4gCFdsbOI94yEjsYWu1VorQvO0
YWN7SkdnidAjW/qrr/L/upj8/6hMfDSO/ucqcdV8FmnzO/6O/n4Se3zPX4Wi/Q+hPw5VnHRAnMm2
Rs35V6EoiX9QNlrEHIOte6T4PuaB/6wUhfIP2ZJlYcug4hT86gxe/k+lqPyDK9YEzGNoioZlw/jf
VIrKv5rROX3p8ARkzVChA/LV48j3dzN6WgvMdQ8If5aP82bQJoYgHVqKZlCjA0lzEZjYRluVGHvu
peVPY/GhJch2UdugRsHCNp/oJqKKXTBC/O2F/Oep8V9yjv/bY2OqpCqaeHgvoDz9+ykR1kPVtWVL
DtVDh4NeGlFo0F0QgstXxAhOGc+s9WhKIa2ri3mw60HaINWXXHtmaDTImFY6uF+HMCGM7D8/OME7
8LfpES+VoTLx0tHZ8S7Z5r9Pj2Lsl0nUsKHOg4CI/Kd/SBzrMaz05Viqjb6qTMBlskX189BdEVSe
+YNQiHIX6biaMpp22FLLU7JAZ1pa0himqZ/3mOjFPYrzL7sxzhmaaL2JAceilT0KKbsQTqXcbC3i
6JvPexjDgB/+xOMGk8CFC6ulRakUqUV4wC6cnqo40Z5lpUDhatImR69LUDWnWmUK3VDDgQYh8rmN
iuHcxXDRZI3iWANwXtkiudmpHW0YK7IeJhhotT5/0vplOf/nl/LRi/jbS4kbxtJU448JyeTUwoD/
X6/BhkEH2Regq5pFyZ+sXlLgw2E2f8wd97PKQBVAEGMxO8QkYsPeRwYso0Ow7uosvqBIWGqsXf88
YqBPp//86B436N8eHW80MwlLoU2sA6/jWPfwK/3N/lPWAimDnPaOXYEf1FsNtdgyNCdSz5Dnv4+d
HJ0Szc4RPmPUDitJxwYu0EY9D9VQnvrms8pwuQGTVw6N2BHOTQZvwPSc2US9hdBBHde24XaqGrY8
7EFMX7DbxLNMnqseuiQ8GjttinCpI7UflsLyAQBDDFMq+6ApI4L9xwfbDu1VTMfbIRngf4mJerwI
NvABmYRmIEym9u/cDI3Ga9CFQIH++tVyKG+1EnEngInIhBrYoFvLMv2Jpon2DKJnj4rcQrqAfuHP
s8lbOT52gd2g/2IqLCLl9p/fJmFb/3pHchkZJL+pdLVMxRIaApF/faNy5qj2JDimKWOCDWEy0PZ1
9mma1GtNI96RFHzs+SzUNbQID82V7UvLKUi1R//+EJeMUSXF0JBMKx9WbiMMGPJjJb4bGNLHIAIB
hHjadGYmtUlsm8esVWnKKhIE10r5akJw82KadY/J6Q+xNN60qMH7NGYEPBHBsyiIlCORrlMsmeiJ
mfgUld0cjJpk72iZSb+tSPvEvQCbQt33Wf8UScT7NIR1LaW4WYn1jC8cQ7P0UcuLsXnkBnhTkzzD
cl9jRd5pPcM7UhMEXQG0ovmpr6AYzn4TJUj+o+ZmYkaKH7nUChIovaXdDgB+0SEL5CO3D8LJeakP
yABpqAUaMDLrC9Hac2Zl9zQKX6UAwTwyGYnhoGXT6GpC5blNm7up3NFH4vSwIQFkUOQjvCSuUBNS
FIbPcr61OQD0hWuZEch0zqOfAdXAi6IjT2FSInPzgTdTLpYkJVtbjm2ChAptOzLTc0Bxd8eG9JpV
lGmEYpRtcS2KI2tKchPpebKkbrkEEJq9HEdDRY1oVL5S8CBY6hRPkmI8BoYVUJLNnFChS1xUOVxX
lvQ55rK9gtNJysKsnpOq+OcHgSiQ1888l5VabkyovG+qXTGz7ZEz66q+0xeAe3aooyaM8Fj1dlSd
sZgkaw1gyUEpW5tEp+Ii6AVhBsK3K3BKX+DXMR8xM3SO0fITMbz9NXJoVzJsLYZ6aiUlOv/5YHeB
jl6aVzkMQheLWHAY8gARulGgsecH5BCcg5CX+bGvlEjxqinVf+vpa1WGMJnUvNqm0xz+qoLsPbH7
8iMW7ehI8BdegjyeXEsX490aAuBSsXHo9aI9yXLmTuAXnlqiZompxqllYhrMdPMpkod3nXnzSRkI
qAaEjt9A25v2NFw6qeufYiLMVKPWX9O6WsUhXJAa6T6eorB9lkz7pQVRu9abpfGrOoouC4uojcbz
2oAQOQ8k+nXhVJ7qvkBAKzQGhw2aGk21tjZEFTe3xEwMYTlBykdF3c+Vem+6Gc8n19CzHoSfk6k+
3BzqlZlhcmHLoGkhDfauLHrF17vm589XLWwA8df/qHMnKEZ9t8gRau+y1aTdXx9U6VRrYR6xdgBc
jx73eB1XzNnN4tqX8UWFc3sO1f4hRJRprRFa/2oDlZ9S2wfaGvjkuRLRZnfkKIPZIZAK5BtpXriA
1IELewrJbhrGxjVRgB3++iA4FEeaC+mnH8pHpmrfHf/vBzRn6WYo2RrtmjfnIdMI1XR8C1rZ2KAL
7N24iFTsyHVwSPVIQ8WuM+hS0adEkXxNZJ6gGlaorLI+QG2hv8TKFRrLb5ygGA7i9FqMc3M289rY
i1SXaO3A260V9dMAnjVFwxfDaIIfCbZtMX/2TG6RnR2qShc7PWHDfnxVEPjp/TVj1zhLJUN7tTTG
/ckgjiU//trVqHhjkJpxSjZMks4hrfCl9pq+VDcEhvy0OVNRdo2S8b14LePoXs3I/Apdn98qdGWu
GswCZDlxaY4s9+06f0DFiRPrdoo1zBuZSM9CaslXFMt4axOCokJKhPXUe1JmV+9yN/5WmvYrfjAO
Io2STBGYwySMAbva4sILqly9hm2xIxOiu6Uxjl2jWduT2t5SDnxtZ9+ysLoVml77sV12lyGUO0Iq
8YargUpiql3Yu7jDIVuFlm/qOIpIsSoYuuXfJDylhykJ1K06Br5cYunEjOva/fDIF4rfhCAmBlWA
+1fIpjmG0VuGPOxj1Whd8cTMXMbZVkJlfXyZ5mQdliidbwzgfw8kj57zZYEJD+3eivS7DK15/+dD
j3QLVXSdvQAWhPeU9+VhajJkQj1mEGQq9Vq3ZyTsk1bWzqhD6iLvAaSeFXxSsZXHReooZ40YMIxU
6L4xFvJGn6kb50Yfbqo5l7vmgaNAxD3cpCTMyTPOXgdh9LdS6vubic3Ai3HAkvD2mLXqUY1PQKak
SwtSn5I8Y+nX9P3YDNN6jtiu7Z5Ym1jSH8iOx6d/vv7zmVUUBIeAyZvKPrxkYxx7f54aDsfs0Oiv
jVYPn0qC0sKyIDDwlo5ho0Lt1XOvitNplQ9a7UFlUzfaw2jI3WGvo1Qp3EaZpFWFjWoFgkZZweRq
nSDD5wf0iYanMYu/CuwFEbmFdNfhPvYBwKlH02ia9dLnL6TOmVcogubVzizx2Ol+/XmeIIi2fWLl
F5ONxDVb5PF2bDbXZUhzGADRWlGxPddjpT1HZcURrMByFGTt2R53qgKVLAZ46NTANQ8DUMa8Woad
VOfoDuWCBXYeES/VUfEUPIKYlRiCf9hFOPbN0HaliO5TjnPyDgxjViH7SaQIe7Ofs7Y7SdvE3NrR
04KjlC1tuCULbpncskG3JNa1ekD0EnkstlGNJbFetH49EvnSVHJ17axw3xp9f4ACRkhoWL3nxHwJ
6KXq8DwXpPHok9WsOkvkqxJUBQo3LTuZiwnyEqQI0IX5bnMmOnI3logDfneVYrymOlpwdZqyS6OS
EL7kcosLNIq9AlmdDFNm9eev5w2m6PAxZmva8atXlviAT7q+E1j6Uc4x4qIubu59Hq40yxYeZ7hy
1VvlVR5wyfdj8hudakmSzTlJlulc49uK8aEU7CrVnLffS6Ki8iqjJ02Mg494wg3rXuzaeTg1Q4Nf
hrCho5mh/WxSti5OWVkYgY8bzff40XNHVAJGAx9bQS9gv1Sy4izkwWVac9PZSHeUKONJbUuErUN6
kO1KcQTJIlGFO2pKiXmN71hCkkj/0OFXbEc46+SLUSJiZopXg3XW8K+5pcl5cipsop7z+CjblKZZ
cxyjJH2eu+HYDuW1JfyK03qLMmDRUBPJZPXW6UuihOLQcmRBkZWGWPvUu5FoLxpX/Z7XbiCs3JgC
4SZZt6914miBpzro2AYSYgJk8hoZgr4loA5Ny/Bl83PCcPDt3GLaENFFyyXISXhJO/xkBDyP4E2P
M+JfW+bga/b5gPeWaJG4m2Z/qeazYVEwk48NwCMxNnqPodnsCpRPKYlqZNNPrdhpNgozG+n3qQ9v
ca8EK9WWKGILvKIQqcBSW9O6LM9yJjtWBU+TlJcRRaRgahM2vtbf0W4QDDD9SImsrYZsB/L3oGik
3pcUd5hnZah/+NGDFMalPM8fMkHXNyh6EvMCvbxxsjJ3qqyprlryUPpovNYLaupKq/ZdWq06NbB2
BinJc0aOToRmNxqLM0cRdsNGnbxmX8fygFLIwxime4BiCjeegrtRSPZGAlcQgm73DDTIorBNQqiz
3/0cnohYjU8ThVkz9cVKJVEY8i2pI41w405eNlP2a7FJEgfCfSi05SkKRbmpS2vwpoE1rJsmcPHZ
oZ9Tt825LM2Zq92KCNAKkvEJbhBeIfvdZG+h21+pbmTq1iZQyldwryPDDQmzRUQZkzamMzYfjYaf
JxYBY/P2nfYBq+QogQJs0YFk8297RmI5jkQTy8qLyM3RxZvV7COpOvaydVVHWfJULahIzMhBstlH
5HTPZkdA3ViKYF23yTmB2ejHqvHTs4j4OEdnfi/V2qy8F5raIa5K3uJZ0nlPRL+aq2WnWVKwAoyX
eYW+7GqDIIiee/UwZ+OlTb9HoznFdpaf5/QLaTlRokKf7nkhf8jPPdf9xh6JYyNezy1sRgZyhFOs
qpfDMRhUbwpqC55NG4OTNc69mMqDNYOE05MFYP28aQ0yopS6tUjJCsVuwlM5A2LkGMwRCjJjVomU
MPR68jEx3uD477Q06pwZPCNLeUFuntptx4hcyKJCXWjiMjklqXVslepJ2EO9MmoNUAB43Yx2Wz9w
OWtggjgbzX5WKPTpinkfhh2+K5Z62YAxr4+ZM87z7yRO18jdcfZ0GJvkilwewn32LT56NJmtk2hS
uaVH9hzn+mWewMbiR5eJULV/J/OILqkGSNDm4bp4MlWAGzCOPsISE0wNZMMLEpZTAPsLHm+nnRVr
V82Lmw6DuZHxCZH9DmUg5IiZLdVTSCM7D4iwqLTWOtgg9jnjJo03iASbVrPL86Ff51XyXEiBfbeZ
y2A5bm9SSmTJbEBEtnLSC1EetogaXSOiFzLNTNTstN8+zkSJRNjBKBO5ZiTcJKnk0lIlXM7Cb7Ys
XMI2y9FDi08SNZu3EQa3hMSgvVHXAeLCCXMR63/Uy+XaxHtZhAWyJ3JfbFHnewyDMDXtkeizvviJ
6S14lSxwVE0EaKfW4eEyYTfQ9lhsgmtRGVeKKlmVyk9Lt64TJzi1zF6XEuM7jkFHm4gaFGZTrGcC
uTxLK7wl0Ytjm9HGzFvmb6SupD7M8PVSW3RY0JlHQ/1d2iNbIwcqrkncvejA3CJoKqgVJUNfjDBH
2P6jTxmklURsWnlfUSxn0wa80Xct6wYLQr1NzRCSSJVjybJOIsEFRorgL1lBnzeXwikWSmwDTL9n
lXnh05nMCDaluJMVb9Lq2eUKad0O8PISBdCQy/JQtgtLRJEyIXzkMD36EYERkbgE0CkuI36SYUIh
LWr8hYG8QfC8TzGmbOeR90w0M+ASGeAH/QpGf2Gx0zrxTlOgJCzhoyVmaI2ssF91IY5D1cTdK2yC
5YPcHfWl94sl31SA3G9FafhV/woNAxnaWLYroOtXK6BMDqnj8NIATbfUgPOtIHCwqhXWRih06YMK
PkfEctPjJcl9AjJTyLwGOalUXoet1ocZzsCKtbSIkAVm8GALCdf+aE0bZYgRJeQc0Tk+e6ScNG4v
o3Bt5vitkZ1oGKqvLmCO20sq1DwFu05U2quKCn2alnwrMe217PF9kLw0FL/nOK9dgQIedalhZduy
0Us3MO7mEnGEGXGNKYOy1bUcO7dhrepoVEmjes0IPgHjRVxGarXrRKZ+7YkxGolYd6zZDkCc4xuh
sXAzq/kaJnhBrVRheGiwJKhFAqsyYC0bYyx8wJ6RGuOrCQhFGelbCpLahCWXfphMCyHozIzDlr3b
IPUtBYLlVoipXOr7lgu7Tz2lMny5aCykGUG0UQOxVabibJCuBJ0MSqGFYDPBi1uJKIOkYa5QVTau
lWnVWo7qFDBS+YjvcBR5rI5Ni4JcIcAU95E/5bbHoaDd0xoyjvS+CfxFR4KiHTQJLW9dJknKimLf
VKbX2WaDx5pwN3vG/9oDlh2XsTdXZgy2cGFLUY3DoiejJ2uYmxuFyihFeO8LytpR4a6wKqQrWSNY
T0tmmvEweNnjqjSKHGefPnyo+bAHFfeBeB/JdsH0UBcll0qtHyMd399AI9cy7iTt6SvdQhrTWi52
2wiF5+JH4rGgMRnQVZT/mvXwiGO4SF5BUH7Jktl7cdw95bN57/r6JSr6ANdEUfkckjySh5WVWExl
E5YPbnfI1hAcdfaHlRVMG6sDJKYXRLbPoiiBLMlfmHcCr26U0EcKTlkn08sP9fTeDeAAcQc6CSPA
I3CehLNqyoQxQzpeWanfjN2Cc9wiqDKePZ3VgcU/5KwFwipQrcVpTQX9xETabl7UBytRn6UoMJ2s
wuaRjmaB2VhzyehRPUUidKY2TWk3RKxxxCRwD2EVbycMSUaI56MYaOoHGntqDj7UStoH4wQUTirz
PdLwrNlJt4tC7iuxKP6otAgCco669eBQzyKI4fs3LdKJOB2RcqsJAVRBG+LajtVDm5enVkb+YAuI
4AQKoYIqpcUnw9CH23Si0qcdCDqvGvHz9l0ZuzkL37iwE3ZiU2k0cDDjwK6NWn5DRzAs7lu9mt+J
UbrIFd2VkJ4unRhxbefpTNb8LhYyvnBJrX3qzTmALKNGplOl+tEIepj5hmBJS1vwBIzzhU5ShUG7
f6UYi46rOPI5zj6h01zop7GXcCnVtbRmQtF4IF+Q3lJ+7iQNHczSPMKSrRDfb2aUbpeGpJc0VrFX
sNbuBfQ+CnMWwGa0N+GChGDssVsRkYsPlNDcSA0mn8Q7EqTRQq6ycHLkBniE3tXvNe/PcdL6Layv
bSAV5TqWIvU4oaIc5jzZNW3lIRl+7wA97ZSO8M7KyLnp5Tx0JHKrEmt+0RpEPGalaK7geBkQ1+20
QyhdOF7Gm1SU0Up/eF/gaWDGVE5qkQIORrXWGADWGZhdJoOIp0k4fdv9hMaEkcSIToJQnl6MX5Jo
ThwOPLnyKXtPRG2RaD6Un9hee7+xtBOFBjYkWNHdMer1N4hrn2b6iEBbGWRCOg+0aWR+TzN/pGX5
xjJm0Cbjtp9ZqY3yqa/RvyjVLeXsycY+ZMZvXBkRk4H3igu81XTfCoeXFkuPI0LzUOd1R6XAk6yn
4oloXAXcgIlOBlrzJC/oHwIsQ3OKVEzhfCyS332e3OZahXlJkEBxqgLhD3NGW5kUXVMZnKGiN2l8
V6P+1Q6ArM0wKXH5l/RrsYd/mxP3U55Nr0QCAji15KcOI8hazFt1hpnCKX4mLBqpCHWZY+Q8zdRW
fkX6RD9ReaIFxnXHOj5gGUdSXrgAO3KfiMj3JJkjbElsQl1tgOTtFXcwq8CjaVKn8nNXTvT35ceN
EZ/1y1AW1S4ISsD4hJChNMieOrM7S/k1wXnrmmPTOJ2diFViDWILeOeepcVLZkq0kqfq1KQQlRsC
YSn9OFb0UvOIwyMNgbTl77TuXkywuriKhsfmp7OuDPeAmfxRqNImUnos48R+sZEMzFAUjWReKVNd
/Dm7sY0gQA7Kjx0bRCsz6cRo6JljCzoLd00zyf4Dw+ICtu7pfj9cIEPod7aBmmnSv6h1JkxSX4yT
fG209LP53YpHp8UgRxssKwlO8cNFi5QibKhLJfOxvyYAhQaoVkDRYBEosjPZjwCrjNI8s4kgjfPy
d7cEW2NqjxJO2GQULx39cx5PRRqWNoLCTQOLpTpo3EgQBZaX4SmAaezLLGBXkmmxg1xmueyPWdiL
dc33drO64tnmh6IkZjyuP8YAJtZotWe5he426dlvgmK3o5x+BhxPKc6nt4rzKZAsgy4Gw08fm1a+
GemVezYq5aSLJ9B2OQnKBofyUluYdarzPm8D6TXQSNPWWmqwQIp3whhf9XHY2+ZcAa+PSPlNaQHX
Wneb1bhaSQreyEQg4emYMx/a4Zm9PCTKFVw6TAyz++raGOqAnt6YAiNJDVFI4odcL+oLUUYQDaMZ
A+TQsEkSqOJmEVLscZ5AZaKhYJVANVlzfEXueqabHa+X6FNv6Kf2DSE7M/kUCNBfzKLmTBSQDchU
nItMbesDo2gvFzlufcwy3fglJ0Rm0AJxstA2vKKJ7oHKjdNWYEF5va076KFfOJf8hWCVtyQDLZMu
lmOOe6vcqbQVHbkzD5OavEEZpR3c3Mn9lj1VSVdlXEsXfYFO3faU4foc3Fq1H4hmLojUZgBgt6TV
po3TcJe685BjsJ/QSSodx/9Wo0VQlvlKqsqZQn3kJJj2O7QXCco7LiztgZ/hpd/ZBgTHXBlPgynv
jP7ZLMtxpaSLcHTDYvEMbToLFsXSgKa0CU2HFStZ1bRUrJ5RNkAaci8GaBjV52POGOhvWkj0sqoL
wulCrJ+69FqbUwD1EWSaNaoeqpcfPGnlJp8laG8mudFDuEdZMDoFGePQxrVzIx21vt/VvUxwueXU
1STj1TP9CtEhsHwAKiRYQ7jRvRwbVdAHb5kZPSrm4CekLTOq7PNDNzoNLssnQaUqK9d8EG+lvrAX
pfrkwmhBiyhAI6cJlTrts8AWq1lBxWhdAyI5/ERhEeLNvRF/HlK8JO+GSe3PI4b5TLJnXt9K+NoO
epg3nPJlaRyVGM+BUZNGgaf2OC/Fxqqr0RvnEemvMq6AML6mcved1c1LalVoJtp23dI6Qkmmtusx
ri5FRhBZ3OVeHICcyQeqk2lM98OQPJFKc6MmdYMJ4BZoD5CCzOtWoHWKx/lJS40Iz+ZAFacx6RtH
vKJJUVCOWNhvGzQeqmYOnppgTc31vvRLG5uO6PBUhBVSHILlxnNYFXTHkoW3a0Z0bdGTAY5I6y5J
ATEmp7KoEa9CYZvMAWvRVNXYgTPY5YwLgwmDA1E6YwCd3ByyVQYOfLZfo8i8moGtbEpaErQl+oTG
bEmRmRhkP4+QdxT1bitauMulBz8hC59sDmOeEHjdlrnxsaw89GcRTCGwTsTXwI5E3cD9q0Pfbk2P
pwk3gGX+qNDYkyLauGlLp3G0yulSFe06nILbYla8SHiQEuKZnYx2ta3Ey6u0ylvkNPT8lBbHHMeR
WyuZH4ba/bA0wFNuowyQJzeanStvGX1lV3RF6ifJHpRIcYSbqcUqrST5aTaVdSTRCjBmPV0Rp/Ke
LcNBZHBSkcfnCTHxNEKJ4tGXwCvZrnTCm4MA6/aXWmXKuhLljwEKnw1NDvx6CvHjdreWSCrHNjPd
6brH0cWQt5FF9cpE1EEKhjMvjVk3850iLRsSun9CjV1YRpA+Bsrojjjms5ij2BR1xmapWtTYEzd/
nQ/kyC1Vz6mDWUpwGdXga2iYl5klbbTCQBKQhcu8DtvxI5ELvx+Z9lmi7nbZgslzzsAQcznspn4i
vFVXdwm2xHUSILifjbUJfuqgzADhIvWzl3puNDl7CYxAIamQUQtIpKHd1g8Sw9x9ox8jtJosSNq+
/XPEnSFIRnJMdVaPqpYdIsLoxAfMhfIlyjGWt3nvjIqsr3H/E9eXTLbXa0PjhjJW3ilmRGiy0KSm
egpL5VEbvwtNKrbDJSDgcj3T44Li3jxR8ets1MbAu2E0gGsQqVR4LhgwTfywQjqFsn0GeNOuocCa
nCVJnrHRsUQ/JZOlVrVpGWiIgZtOvxd6vTdx/v75L/QBqhgUsE3TvEp1xklMx8nQMT6Shrzbibkx
1naR3UWUXNM0NymZmI4yZfFHqwKpaHfSigg3WvJWbjEUKxO0Fgmj9B5rbGOjmzbCkmCWIE53Ldy3
JIO9Mg67XAdSaDBE5eZNsNtJcLGWT1EOuCRkivbFYYjjhLmev6Utc+BUPXGirwf7mHF4VIzwOwKY
OkdYUAMD+UHMvuf1jRKvmGLjPYws5F6VzhWJwXZCjK+AicOGQXy2XErX2nhLQsVAdYfKo+sXcZ7C
bG3ovOhyHKzsRtA0M+5RTkPIMMF+PMRRdle0GxnPPL4GnBOW9NQFQeZbdjn4szVGLidUMmuy5neV
1bTS6p4gXqaKNh1p/vqb0lmlr6TSsu6tQfKrEhFEEhOlxbx32zxVJEsc1creplkDCagHXsPVxGLy
OWTFBaDH6BbDyGGr4SwPd4QaXM18W3CnpC1koh6s6lpE9RHxm3QYrbe6rcODCkUZbFiYuWlNWsqI
jsM2foF0Nndm036G9j0qiQlFlGntssaQj0LOX5aG6zIW1og+IxpOuk2UV0OHo5V7+S3B8yIJdZNV
Vbm2Oya+FZEKJj3yclwcquVfxCHCGn9tJSQpQOQ13RIkkC17GeLbAXp8GPVf/8XUee3GrXTd9okI
sBiK5G3nrFYrWb4hLAfmUCSL6enPoDZ+fOemYRneW7K7WbXCnGNGbkQhF6LyS2BAAlNK/hTTOg3I
EYikhHFY9mfun0sOgWpjZpzVSdus3cn518Q+Xot8jrZsPdYqQGPsJv2tdN3DqKp8G+nhDmMDJ4ok
tcobFzdaE55rDTDeKUdWmSgAbPep7CbjF3xRiBYR9VRWuNHzuJD0Oe5ZEGN9aJL+FDdRuLVHnM6d
d7a84FRogWTbQhjhtB8kL6I9JLXKmLvbIKtdXWBBKXVib/xImcykSVLrSybCeBLnneks8F/fLJ8F
Ep2VkOieib3omDgZu8ag7chy4NhOHFw7gHor24hmojeIgmg9mNglUNnS/1SsGM/d5B1tl/aqtuJx
UwGIk7PxL0+TO6ZDkg7DbGeq9pDO7NngyvBszDnYDW7DbhQxIGdXHdnXr+dhhjVJqAOJetGua851
Nv7kuPLX5O8+l4SSr8wsy3Z55eLLUb51XbhfhNzyo3Y77aZAehNMDpIyAJulWsmQqz2lpm07ol9A
qF2IaB6hypThpn2bUglTO/+aRNSupHavNpO8DTIn1FJLMne/TGWNrJ0Z7q9Gz4fR6k5vuH8nKCWE
JyTMxeFAh/62LatqlafGVylghtSxZBNLSxfDvwYCQo5izOoiS1BE5B52KSJnY6O7sze29pZKfyWz
/xQwdmJEEzGttdg96+pROfra6izZ2KZCfJIzOZXm1zim94lMoM1Ax4csl3bQtDEjpJACQlNfwedR
nBDyYBrm2Uz1yYsd1leBVVwMNyTGz33YcbSvMmBqUs4/NG90FZvmKvjhLb1ss9UKw4lj2N61lDCl
EW2QWrW0ql2bvXfdfFO52sCPhgY+NG/GfIKx984xQXxNY207VoinkvAgyiS88KPJYZVofz00V8cJ
TvnI2rZNG66x6dotiVCGfUlgnm1Z+L3OPdh/RzVnPaXBUWbeHxhr6OEEhW7BrBwCnmeuEYi0KMP0
h7QmOlXF/ZsmPkSEZkSSR4KfFdk9OXSMxZMMdD4xlHvPh0NsGM7DdS+gkCII6ZhYwlofqrY4mBlY
3QzZ1oH+dx2iNVvFIxDtQSLtMacCX57s1MpJqrtr5ge/CX5RnMHxljjV2QwjNqLoWkWKe0DMZr0r
HBJGY2MHmlxumnKaV9qx/uYyMQ5Jg76wCT7hKzHYXian6KZLHErvnkaUV6KD4TJaCNAF8K3WM+6N
FHs5IoOMceHTt7botYKTzRiJcSNeMKf5iKKAD20AeL7w/OM0S8Yn6GASd8qRAoXHBPsQ2eYJ/QX1
WQGLEq2le7Djg58jVSyU8buKvXFVER4/pu6Z4U5IJ8CNptCkwxupngRjzzApg7Wu3HqXMhw4E/Tx
zpsPPB7cxNbqncfgAkAryb9hSg70CekD7QdAX07etCKnSIx5vGc5CtoqDQnAVAHr84SH1CnOxXB1
NXIAOf8tEnHlPJ42CnEmz8DPrPU+OnfG7hHZx1jTW0J520atUlTtBRVg/OI7Ub3x6/K3D+0wqR0H
3g5LJzUhRMrsmzLS5x507i4YEtaODlPIHMzPnhFPYRr/wraUdyayQmEOYV2aGxTSHRNhAZB+BXa0
Dd2bb4JnLzJ2zQU3RxcDoSfZrNmT1U6BiB7KCuGJUUJdUndIN52MdnRwr6Lwf806/8sKBvyKUWoU
JNAUcnGij8LVCO9mbUblH9XIV28knB0Ha7xi6bmP41+BgxQh0TBi59zvOIYifUilvQUncrNJA3ti
DN5PJEY2OeiHwIYvaGcQZv5qOGZe2Tr7Tgq2Fb521tpPCWFlisjuh2FEYDZcNUG5TZfH1VGkbZuM
1GRYb9HYc4f24brz+JkJ7nmT0dBgTuP0VmzXjQFTGAC5o7UUp47/1djjJV7a1SBDu+Dp+VCZzTmb
83+Jsr1dC5d97s5tHN7imvw4JC5/Sg1wve8/KcyQKA3DpnfKkgoSwppUz2Oakr7ArIDrCPMmiiYw
R4RNxcHNSuhbkf2w98nmYhuMJBg1c/2RMWY0Q6fcuaArmXDorbaDaV12DhoFqyoOTv8RNkm4BaJU
rbKKRNskKA9EqpzHhLKUZDv+viaZY5HqVoW2LpkcHpXp6W3dNdOq0upzClhH1ZMxrmAiXQwE6S3c
8tiwKXx6+a5YkrMi+5HF/yA7R4dh4Erv46+pJeaIkB93YwPI4EF092ESMCDMG6DKKF1WxpT9U7Vn
bGIA24XTP1U+jqJuPpPnXuxGVz+4MjjogOGnrSM2srZ/Tx6eRRobet6MfJQlQq4+Gv2ye9bzW0EO
/SpWsJjcOP4xOQ5pzE1HVSa2bOmfOyv+q2PjPOMAQYni/SsxqzZ8EHSnERg7FVoFi3Z+5HLYsPYl
8GAZIpvlb6d8bt4LB5h699YM5gUQKcbZEq6G50e/WOkNQYyONtU/py6gVB3zhfqUJTvZBMQoDRkb
DUIZ4wDHaWpLNLXZmRHUFu4jD03j/gpiSk3MPId0kvHaN5JrsQzEuzIVu6FbUmC88R/8VlRxYfbD
z8Hf7LyZH9gdwWgOkb+qAvXlO+Zn20TGvrRHyos62KZQ7EiVk18ZyyPQnfPHDG5mPTLlMgoUsM2Y
gugpxS89dk8hUkQB0+Xo1qiuGANhkhPxO+lSO4HyaWPwfLYh6xc9je+6Z42GXr/dPpA4/yhFGKxy
18swSKLd84jwZrblnJjFJ7ckNR7WmGxcHujVHOjw43sf3hrTi+jGn7kuIHimHjRh3fxl+//Ov1q+
6dDfwI4E9CbSFKeqWeHFTQqxXo/vtR08wVe/xV7m7UCsNIgd3GNlC4ulIB9AuzLz/SxpaFnx1huO
3ZMRseSibrUoZirWASYHG7zTo5Wl78BQiFIOapLWfAd8NZXJvuXnoTiM1/kkfxBSkK3BHFJ7mq9l
U/3pF2gpkRrPjUWbroPhfTlqV9PVt7NlGYEHd2a3Y3vdh+XU8Vb43d1crHLVwyIJb6OL8tOoNJLh
Xv+ZG5qu2VoSEzhqiGGqzvPsGavBcPB4wxkDYGthQdXjqte31I/+yaj5Ylr4GLQ589yjLW5soC9G
AaUNEpqdLqPhMCMBlITbUKZbb0SWlHXkF3SV8+WK16ECeSO89pmNll4XengkPikiMrr4vtyF9ORI
sWnvMhys4VC+kW55t1o33vsd8KomOQ8axXWZxTwqZr7JPQj9xkdRli9+JTymzjN9z8TTH6pzOk9o
ZOyt4/E3UAXHqlKXMooWsSXM/Yzkxga3btBQFNe2dbBqNSAro6dsA1I0AtIekBLczQlpDevnk8m/
PZSnkynHaBfAGV+PgpmvrdRb29hfqMA4WuOAu78p2b8WbI0ku4iQ6MptQmw9qyBGp4Y1QsgiEL1I
1KVHLdf1iT4aEDL42LOCacTzmGXxOgCPtDfpQ0SagMyh/F/rSD7icmRuEdJDVNK7l2jvHcdKN0S0
0lUE6o0BPDPTmce6l1+qA05kjw2yPCVecQpQZQAKabL0gc/lkfApon5vmCKS3WzZ2752Iy5YpidY
sa4DO+RVH1JfzBWjBpVFP9Qcy90wzrekTt+rbMt+NMfn3e5ntm7nxrdOpmDkJvEpUKtwuYLxPRcL
+9GAs5eORPDgEkvWrZ7rjeXlzbkqkcdqo3+qkfXvEI1z/BmnVlE9uebidLYOpjcuGd5KrKuojG6L
HrryUL4Svvg0+wZFDPdgTwc1xQj6ubZbx8b+n7EOsmgog1J/CXuWe3Jwy/U4IYvvqUK52nMT3fUU
4R11/J8q0sk6NUrG3lkFP8hDDpAKffSZM52ki5U22jCwZnevAnDQafwlbeQt9dJYNVZ3J2wT9hjr
yVU4g9IuWrZWXX3x7PHT8sbhoDEP9VE3AXlWP1RY3GQeRNtZl9TNO4o9bxLX2un1zjdS3Fmp2KYT
AYlIRUZMKs3PelH2o/Fd6xj0Eg6yelelsAB98sCCaWvNxXSay3fHLoddn/IPjdXgLhtJwosHVdou
/7S4e1ZyLN5cf35pB4UA0OcbzyY4LZo4BI2AHKfhQAf92jnWyzw30Xom829Vdd1HN8FaSpqnROHn
4EogLFq8k1f30SvF2s4ko5pYh6OS7Jd6YARe7L17VvEvduZPZuTxOsm6W14NTz7wN06KYoeFKFz7
fCAJ/OZNUCjfXSHISGRLYA4Usgq2eKM/XM/tr6giAuJimXv4HnmVTnWoitneWoFDYsPcJkARkwd5
rrwH3rT1c5M6FYelTwmxmhy9kZz0q5rqgJJs/KCSOgYpF1kdcZuSQpFz4QcxITUTMknxj8Ubx1QC
XKJ1Pkas1Ya0U0RSw0MkDDsZF5WXwg4OQ3AzGnZcRHEw9v+K8/JZZg4osYEpY68gHExELRmsDLdh
VWG5z40Pibtp53jVVxBTXtt+eo19dSSw3rmQTDkfgMlijIbWOHIZM0IKirWnAop85zqEyOy7RiMS
LAhrDySVhuQDVFPFeqlY9S2tqnZ5wHrYe8xJCT2WHv7HDikR5SoJYyVCgsgY2D6hMVkjg/lNGNot
1XykpbNMGc+MFqFKLv/BgPQUmh2FctVGck+SGWOfFKMVolBmEP5A9T4ggbAzZu4z0ZKJ7O9sbwjb
Yna3Bh2zC0ipJYymYPaqf48YA3elUX/ZRc8l/096pMaarYjXTRg7OBJhNKReDPW6pHRayufCoFcy
RjYZOk1Ofh2wB8sn5r7Ob2wsoAfa8TrRvx/Q67+xuGGx5G27LkOcmN/job3FHYGWrbmui/GGOSV/
zubkGVKqc7Lr9KU3bmMwPjw9VXRAyTnOJiJby3BPz+Ad6yr5AcjUP45Zsy2a7DplMx/TBmITegvv
bFZpuJ+c1lgBYcZVYH9kVlyCD2n3dQnurMd8x045b2l5a/eWI2zcuiDJe5kFnKvMZNx3F1cYQYic
10FCsnM0RDjnxqcEaSeHUU3w2srpIh5HOW+aBdvoyvSQRKLfOL5Cy1kAmvST4lHELrtgEIh+7P1M
c/vgZMXEIAi5F1kE15GkmrUexy8PDrr0+3OUR5CpoBDw2X84SZQ8Mwni+fNBeVzI0tjnXtrswoCB
jU7fxzlpt/5AqibUukj7FwCwOH/96tj3yGxYWm7juNcXv2jh0BXp3sPJhtDUW/ttwi9EHr1E6Mkn
OW3MMCaNAaEIiUfFaareklkbrPqIRC1jRZgxJjId2xuj+bY7P9WhKPcOKECnM8/oe8qtlCn0LJlt
kxYqQTUzjh3r4hgDw+LP0ESm8H0qz2ZOs6iL1UjcYC647FPfvyqq9UUW45zqZS1Q9/o5i1HMskxd
tqVqlXAGkBSBUcIGHDvhxUFcYVG7wozWOvxJmFy1dgz5ieklQDQ+Bv88t7DfO9ZrdgrXfpigMGjk
A8k8QYBJ7oXpMN1pEnPFY/hE+sFqtIt03fuduQu86KXIM3m0SR9tKvtXlviMG4Rp7ITjKCRHybHA
K7pN1dZawLT7BpvBdihVwHNHIBdAjzQDIRalJ6NL7oTnJNyO6bKv5A3zJf/Q2MHErap/mYP7J7dx
ZqeMSI3Qyc/8TGgrXas8SCb4NPkYUnwGAaN5aC0YgyhP9mVQ/lZYgGHOw5BwwLgwwfyNc+LRUeER
bmcztqPAdg39q/Y2c7/s1huvRdY8im0fEIiajxTIghnJaipe2aPhcl92mWpqvpqiQgwaoC2xofTQ
JOTbLknrtZi+fIumK8EbtVKoEtgmTJ9u3ZSIuhrFAC87heTTrrmZD4TacUXh7KgYgm9bN2jW6cye
ERgnNOqc0JSCShOfMxLg2NhUoqMDC5jAIiaEDD+IHXZ9QB9tjXQQPtbOIOtqXviFdQd1bW5z8DCT
zNaVxzezKaks9KaWWf3iuzlRSl0yZzSzIxkqJADVE7E4Md9tJezkirclr9E0Wpn1x/jmdYenkkOH
zxoYI/teMe1jvqSTDRqKYVfr+E038l+cqTsCDHNMEckbfXODQ80pQpTlgMA0GM8kiqGXhDHjONu4
Za0h48xkr9Ndzdb6rHs+PCZ/bE71RYT6MhlW85QbpsPbRymWdc0PQebGllzSKyNlD92UnrjTUTaO
r4Jab42cH36nrx4W6wYCN0ChYMx8xZ33N7Wd+Ojgm6IXtvaTxXCdYSruw4H85TSzzwHj/wOOh08D
6RhyIt9KbxljEIKPhNqS0JrdIsHKdsziuzAikkSNEmtLs7hGZ8cnfkgyVcnaJn4qJVdNRoqw21e8
r0FWPg89XpGuJ0+BRpPhUXxCbVKvHR0ugQrqeQh9n+ope66c7hqOBBnVYdfWXDDTq3aUwXaf+Qir
2hNXrDoYoYGnBJ3QJLpznsM2DUqDDVJkzSUOvQ5yXjMWLsjE9G+ReWTHBDN4sDnIDraLvABu8IOu
p0EWMJTrwBHJT5UNHXATZ3ySZGvess7+6bAWL/MLn+X86GfNb3SBEZmN4wWsp3Fnh/FVyxFLzfJV
7/YkVFvBucpq89omQbTrmWyHLFYOXThc1DggmnQJqyLMvd3ECG63TEBQKGYpNKDZKKGnVq2FkjPK
D0jigx1bjImYb0VkzvLy/atemNGp6cPr/36/MZxiX8ggP6RXuqz2RUksPnAMuT4QvghEOA8Y4iNi
xnHf9g5a/s6K9syTAfnEQXjMuybek5VSLSp0LKr47DckGuk7gkIf6yt/DucRG5cs/dUGrrWl5Bdb
gyHpCruNj0sxIYqoo+Ye/fEIBmLD81x8ofrnrEMAl5EI8DoVM3p5e+m/W899tcrgZwOSmfrHmt/t
nIWBKbLk5pT1/F5yug1J0T2SwZNvlr//lvKx3kyebVgH3/9JBXvyMkxBx1wWWmYMncCq3fLkgbiH
klrab//fl1x7N0N57422+ueCwJVIlA93eUHQUR0R+3yZCCXsSTu30PSrsz0N+z4akamJ4KwNGd10
0Xm33rYhDYwhjLROnsMycI6ZZb4WBKHIVVz4pyEu0eLPXn4NugXqKtwzqXvumSeef9iRczfJPe/8
v5exz/xzn/qIujxYvngmmFH6TnfElOc8ykzLm/DkIVAFIc9FMxwSWeZvNe72LBztxziY+Rs4kpuT
DfZTQBDxTVr9u5p44yWRQoemM8aHC8fkuQw/YK6Pj3YiGMUplhAjK/WuhlVh6cXM0fb+o3YJ/KDS
D/8Inl6fRJ+TA5yF0KkMIJwi7mgmDWYrXT88uIuUCcKlC1ra7w+grNVnnXIR+k3xgcHsRMKAu88w
emyKOBGfCWbxVVUWnFKOh0A4EAH6upbdVdI+57b/+xsUgkBvsfm+JVmFURVIgYeRmNH/FCC5zCy3
PChyEA/f/I3vl2+u9/++FKwAwM3WB8Ew7GAMQYAUCiVyUPRvwRRHVxJToSQgfdhop3WR75kZkOrI
REwjh3dLNQmaaK2O0lliZWp9LmxXXf/3QrD7yijV8vctj8K3BRqR/3uJFnnqEJjXBt3wEco5FnmU
sRD0B2gG0rHjNUYqIL+LxTIfuu6CZmmrkZbcskQvf936LCNWjiuzwkjkBijGkUbl8UUW7QFLOkgl
W7knGM/C337/sodSXOCnhdUEMEIMFZz9yOKCcGFctHX7PJEkibtwKk7DAr8wZPgFg6feA0gVZ3+Y
BSmZP6wacsI26IfwjYvdWPEsd880bOhY0gW1g6SqvrgTqTVluTENhrPmaJnryi2zJ89mdgaOTQhu
m+9Ngkq6E4lH9c7M6wvCev3Xst2rVzjyuTLnH5U1kaYLOByeyrRGnu4TBzYbe8u9efiH4HwJjSVj
HGC1i02ROsQyaRPPao5dwtDojhWTU78Mfo1DnJxdbOMsFyZWhaEFlD2Zjj0WAsqGmDaGKJDFxXKE
n4LcbhTOU12XPjhIKvECW9/aI36QOpl/h++XyESCoxXgcgfqmrmYhXsLRF3fWIDCMGdEITPaJMGe
J8TcrnP8Krus+/zvsMhxD8xLGJWT5u9sYJgTLKgbhaJgQ2InzLXlnTfnVhNGROiCY9sI/L9T3Nhd
Ne3BasR7hjOJ5ZdNhp+BwLfkkaQikmqTjTYe8ay8pkYab/0xHs8mvhsidZm4tqxnF7znGa1veBYW
rtc5hfGXWiYW4Uw/EJDHiMzc6IFi7jiOERd4MBMxFhtiHRhecjZQVRBEl6yiZl/Lm2xE8/zfy1DV
T4lXIR8uByQA6j4wA7mnhIwwz06ghM3zp6ylfejcsNxblH5Myrx70QKZHEw9oBie68sMtpuTbDym
tZ2/80bFp8gy4h2egOKQKyhntm2+b5yic89RAi/Rr8L0MlaNQq7ofGb1wIBQ2gN7J/nayKh/q70m
3ciZurJz7A+RNHgFuVIdQrn2IAWqF+GyNmKzkHSGfvfgYhLcXKB5yYsf9mjLTdvW+dHt0vfEnkFA
TNZLI4bklvMhiuC9fJGod08Z1x4jwXbHz4bsw6HG2hpTW+6Qya2jec7P9uznNKI+tt5iIGRl+dJX
vjrMAxFTo72ugK0ch5keCLk7p3aFR0aXgL7DydpknufeK+UwEx7ahuGtavYaJTgRh/l8w0TCz6LN
P3CBYJinbAslLcKGlXlxaeIaXZLXWqtvxk2W+9GdsR6OUgZd+9md3NcmGeXa97FtFUtqkDIKQogT
j1KpGM8O+KotjyNLrbSbbpn/jnlxILOKLIF8QCZaZCRI8hS2QfzemZVxpRDtX21D01TXz/0EE5OB
EbWJjF1MPdOQHUbdivX3x17ks2a51v1yjc59cdI/g6b4dRlM14gu7lGDV85CCMk5EWOTK1Ia3Sq9
qgXpgA/VOv93+GTgFzRa9geDw1eGrowSw6FFjRNXTw7xUoxhzBUKsOmnRPJh2UG+bZZWgow3EAKU
dic+mjlBaZEW7GOGY1xk5r00uj8iR5ZVR7a4NAlxF4i03BdLZUTl9IswC2yDg3XVUy5uj2DMTmAD
yvucxjkZEJhq4h6jgSu6f15to8Xib3mdzLK4aogRh6awH72F7ahtSvxCVR+e48E+JjL/tiEzyOuB
mUjfhA5TuZTxZYCJVibbIcH6X6ExWWEhszbfbyyJtw/bHPDBq2I+h3Ky95gnwd4LQoc5sOGjamI3
+1gbl9iG5snhwBjUbKfL6FCBpTJEMtHWv1uLSz6iCfg+oTRn4Y4K+J8lkmATp/BvndnDa9D54fE7
GBrHEdGDw4ABgjCVaBUnnxGEi5cqYoBN8ecdPfqTtdnbAuYDL4QHLCthTuj00SNKevJbEugcjj4j
sHOc4sJF6JGbpzFnQl6DqhpjwBWCkeD34T/Fc7Z2W54DP0dqEQVanL9fRmui/w4KQj26gDI5Ewl7
+sZw97Ez/EDDgTmsiTlDCNjGVNGhZfYtcYpZJW4nOc6XYXkZuyU1l1GnG0JnoI/2plO6jPQyO71J
ZnfSoCaK2Aw9cdG3q9GUZBOkxY8cENsVd0l5KtH6gPeUJg9pTISep3ouWRQULm6/fd62822qljJ6
iO7AfoJ9FQnnv96nBav1VgK/WEyN78AN3GsvZPtczodGUv19Hzlj3J5c3ZGhJ/KncAq7o2vDtirJ
wriZQ4qemKNo33WEChvoXmHTMj1mHMYqJiwykq4EuU5RfVHoAR5IwI11zZ/aR0QDrJqylMSqwcWM
KT7aniTqYJQDvVj+UnDwbDA0De8UNGqXN+SZeKmEpdNPF8wuxp6QOHeHAcR79D4HxJwtPb2b0GzK
eCOllYASlpsu7A9O08ePMqR+aHEXV6m3nlXSXNqGBHl7oV/895OPyfBzXE5A5Lv32bWoMScaHNAR
MaCdzjEvBvJglWJyK5t63JjLIyMwchzy5Us77+P9ZMCRRWoSnvmFQrOebRpVpmAvUDULt9VUfNUh
z9oQ7WbHUDAxLWQa0byXNaJvnM9gchlPHUnd/qgcBpVj7NuntJDphf8j7a8iT9L08nDj5d2IGah4
93HKHXALkiGsweD4E8p5MoaiawrBK5D5pR8+h1l7T27F/ILwc8J+2u7p+5nzrFpsUq/zruHglKfY
tN4aGKKDMZofA4KqXaedF0y0zZPDpNqSEswXVemKH228y7zIN0pVi4oXr0iBAlkU0c9inmA4Bfl8
8E3Fk8oDy0AwHS/fv2rjyyi/Fi/QLKPkCdeXvAvK0rvMUPWRsTfmoUDm83+/jTwOMJNbgRUqaONH
d5tmTXHSOdG5g+1Wm8k09mYi7ZvsWIzRKdiHtA/suyCpfaI5uzJF27cqrS/pAgbEghCevQYIr9dQ
8sC22JR9k8EQjLKrgUaQ42wz25N8NaveP2P6gR/NHPtz6r0Nd922CEr57DOV3usOs0Aj65p9ZRJe
JpdoNmtu+rufVsXRp5ZfiT7q798vStjXyCz+mvn87BQeO2+Ky0CM9zycw3M/tXCoXJQ2wVSfE9md
q9Qtz02qg2dXDrvvy2CYldr891nVlfMDttkTiVbOTXRZ9qpcjzcjsoBKQ6fZQ8/MjoQduJsRABS6
5gk6UaPXfj24Z0vnxaIRVtsZ79O5qgUr86Cl+JvxCEAqKx9pNRufTD/ZWbiEu8pyTtcklhR71aSL
k6qJbt8v0hbRrYuc6dRkzZGlq7mpauJzGCBCzUzsEbGGlRrPPHnUEln4CAQSPaHR+lberFgY4plO
FWxsIwqMrdEn2cN2XokNZnsQSu5DaEEdW9K9VfkMU2qVUUJnjjhrwconFdzVDUOnKY2rcBdPBilw
HNqrePlM44EF3AACYyspO5qoaU9kb+eXcXmROv/kUCB7VCfZufYqtQvqGXM3OozXiapBg5Gu5Oi3
u3rQwQHbzbNsRXjWFh0g2Ubi1OI9XSXLd7IXEZ7y1M8S0NzZtXX8kuA2XyuriA993wOyQTy1RzKE
Mtf08LEzatp5IICQvtr5fZDOrY9yd+vGwbRrCPK7B0LevkFQWT/qXdKb0znRiLaqxPH2XcZOQOYt
jLWmfFdaDdHRdWuIvWNPDsMShIlIjNj0YAbrTu+0qnXX72omp2VlFbeicPtnbE/1fkHDIB2yrmHi
PjPiaV/smVlGkuZ/KX2HzwxvEuE3OUC8gJsVmpIhJnovK1cnMQT/0sluLl2sPBwX7K3Y787HMkRp
VhAPtRGTr+5OS8qLiT/z1MgY2MUU2UzejTWZ2sVTGbr+xkgtgF2N76/+y/BkoM2YMo83319isOFE
W0LAKQWwfg/0PG5JY0iEIl1RX1/xHDNutwKyEF2HQFmvwj9tI4WVBtrp0AZGuYQqcuyCflA6QqCM
zTYdjfbedxDFCIHe5HUXvNsOZUVHt7cRs486YVHUr22rkRfKNXlx7TA5jnHxIlV1yMIguc+liF7t
IeYCalOyCnMkg5WYm7MZd2oXxy77eB/EsWklP1CRAqZAoHmbRuNXKltjW7hueR888qaXA9UgtSMT
cmAA8VxHkXmW3pxdjFhekbov89Tlb5lgOnG5UzaGQBgya7t9/aYrqfw4BKNzg5TkXNCCwZlYoowd
K2G3H7AtRpXaqenuyMx+yvzP0DWoXpph7VkEZ+eJvglRMLHq+B4YCFm60L0wUllSgNtzXaQSdKSp
MVk8m7pnC7pMtehaVkxMjJvQ3UtQhxkHpvujldN8dGNcx/wfgWDbR/racPNfo2WVzXpmUID7JYj2
jZ8vms2gGA6CveV5tHwuNc5phsngGu355zSD1fjGQGkruNe2GZ2L0I1PMqdUj4ivtqL8r9KQ0t0U
nTRcTpLp8wy8uqiCJytM0mtARsg35bWxesAMznxoA1Q5COMrEkyy5PTNbZO296mI+Vlp3NjbVvnd
pc7a9xgD5C1dXmQrn0anKU8KnogdDXvby90nHoABxNAyyMTHV5xUKxk5KvmntSpwC9kQv0xfGjvH
Li/5k4ap57OQeuv13DE1HM6pE8a7spmRwXyK2IOK97ArojuQpORjbTNvPqvGyncWooMdaXT4nRcr
cjmV8VVzruXlLw+6RyfQVq5bkfhP//uyUE5/ckAz/Uc+y8w+2NescXHykIEdy3Wpu/pNWGhvXcOY
thpIC2+o064daMF7K+DybTNkydVSUPSZikARkLEIB5BYtZkY6xRVWP6yKFZvGPyT+/dLNlEQyKy2
z3iSjTfEQavC5OPtxV9Bijccz99fK8Ob2BO4fBDVyJjN2cdDxPwIxhUUAWx/m7DEmymNQG0rMuh4
X2oG7vOk+1P4Vw1Vf2pU1/1gQ82z6v/wWoyndR4WL4FP3IUZ04c35bwLs8BB+a3AxZt985yXm9ET
S58ymZ+VafN+BcnDh2Y/eW3/mmX9oZwNYHYKSYAfu+1J+0R71cqdrrRd0S5ywMOFUocnROGYcTyo
hrbR/Ggi3R9D9FVPCc3xOs8D6GmjM5+zJPzHpArNeBBAWuPQ5DBGfyb62Ec7pMubMZ7cwVRgWQDX
GkbObohq2FgZjnVxDJgehYDA76n54Sb2Dcyq8/+oO7PduLUs2/7KRT5fVrHZ7AqV+RANo49Qa0l+
ISxZYk9u9pv8+juoLGSezAKycB8LOAgcyZYthyLIteeac8ybgbPfEBlR/uUjSkHXlpFXgQ6d4HUu
H5BQ3bfS1hFTVT4Glmrdtx5tCPak/YyeRkxVvIDBA3s/udZjkUI11Fifn6AYgIFl59kn+ZulTfWh
IcSzKbm+l1B+HjVyUJvv/0tSFoXf/zci+ZHPHbeiw6ac2ol5//0gkgbHoIuLaflUr7z8uuxlG8dj
SVl3J4bF4qErZv0u4Y7dpy1AU+7gTMvNBHBg0PGJLQ+zD2AALbpbM1Pcj06hByJj/w/HrsKiQyTf
wzNwxmLkrlIBosEZY/9QxLNBkoYTQTda7H+18VJ56mzMGDqFyTik+gOH0/QklmmiHjn2+E325EA8
eoNB8kLOWGMYAFGRGHl3ySam75H9/D6H5RvYNQ52C0oKUQj3syZiczcwSsvoN9Jjcv/9wNpW0KzB
N+SWln+nfymXyGeiRcO9bZFJjFHs73Etc7pcprJMwVepDLWi3LP4yPDCorG32a0mTLDhXPsxVo58
GjSKU5Cx12Me+tDD6PYk23hn4zxz86HH1FxtZt3/VG1Rni03ki8b0TNMYVj1HpyOJ1EqkA7V8iap
svqe41X0PgzMYw0cKPwJ7c61ZfFcp2zucRzQ3JclmArBVeh0mytFcUDUup6BziggwMw2r1Ma7clc
Y//IB3CDA87BLeRV+6wk/vPMrV/pWevXVvzZ4GY+NUwIdtvclzr53+85eKjaq487pIRz6AvMW9Lh
RsmBS/d+EVvGtuviOkV7C7eD0tNTrfwUN72L0XjkKj3I4sTMcWIlFMCI9Q/xopYZM3Wf3zcOyuMJ
cDJ5b3OtOg75OL0KvezWbeGz7mC4yDStfWhnfeLej09vFj7Gc4LlRyJYJn//p14DChmV3zzZuCUh
mxQn0yg0gONbp44oANXxA0xTZTy5hJO2adcawfeHg1nCUGuMRzBc8BA9tul2rLz3Wg63xBqqH2Mr
m12rediwmy59ir3pl9Ua9rXN6KMhfyauxUS6qcRTs69mLHubvlL5Npv0C7tgkiGLLlpXbXu/gGQ4
N/I5zY7ae2U6+RE2EWCyxOW3RJ22Hwp+nIXWn01fTYAF0UKLvLN/6en0znxaP3S4mv25vXG5k3sA
ngVWYtneWpcLjDYnkjoGtHGEKBLLC0ldtBzIgCGTQpxQnsfZ+5Fq1qWfneKjhZoVCTMACaQ/MLcb
D5gpsPnrOK+Fz0bBhTFw31SLDbL2s19G1e+GmqFRt9g+eE02nwfhEjpantbCVSca2vOdhYUOO2xv
BtKq34mFkAysogOXHu8Ys+bdRLM7POroNg0h3heWuBhYDCLyFJqaJySWYjuTxr1T8tNjBbaGEzK+
MATApnbdWuw8xQ84qaqeVo0qoel3Si5eWLEp/fvHVp8+NogW++9P/f3z3/9XxR07FQ2skl+EYwDM
xibdpM/Xvz+4LaBt1wl/p1rU0UXPL8bOoFgSGJ+62WU0FiNCnxTu5dPktOYh7IXxAIN0eO5/NSYO
QRIEJDWbbrrjmWZb59EYw1WtuYUlyCS/85PXATwSvbwiOxgLhLzp2j2hr72uGC0gotgPYRheuDlM
rwOLUOYMA/hY5T9WKVYe0/pdWeQqIr0Xz2bKDT4Z2z117DOqO+dVLPni0Cs3qNjb8nbDNdf6SIbf
okStw/2YyMQ81JbW3WfhzvgBn7r/kJMxrM0UNcFwqvyElYKXgwMXckCr+34YdQVnA4MtT/gzssDB
r3r/4i4P2qBLfaNa84vXpdhFkVnRPPL9KySkd+2oEwT/2+8G9zWDC5gZQ2hyvVPuTDtIah6+P/p+
qNmH7bkdSu40lSGJQ+Hlahx1cqh/3QiL1OVA8hf7QGMdkc3v2ywUt+9PfT/kVWzw5ge380+/4Ibd
s+HUt0aC3va6OL5osxVBXMlfvLnuj4M+iC3P7sygZX6N6VS/kV5C/Z8j51DbRfE2bfJlf1kJxzi4
jbxjWEUZdk3x0FoDp+/ZED9wzPAK03T5nLjlw9x4QdXL6efo+O2WqDaLbXh9B9h0wUSi93EeK+7R
4WQF39N1Wp5wSa+rJLKOXV7jd+xybZVPTWiQFOWSjlb1W3gxJzCz7PbRhE0CjtwXHKsleNdQ3ySt
5kXX9YMWAc9qjeoRIgtlpJKPQI6y9AbUxAp9JjK2Shtxl6XRmprNL+W8IP1zNDXddJd3pACZL7Em
i9TCMD+kRyrcln9Yc3SX9DErLXqf8ny5puJRdZERmviNY8XSlGwjB4vexRVg4QQJNwU8NIKgcxNo
6bvFJnhvJR6gOzbjmFY2sQtJ1UlJn/uMmx6eOZbbBDokMEXQLNVJt9q7cOywNLWxXFcT3uqON0g1
0t3s+liCbc1aTbWvViyRqXBqOYlq/RJPQ6XD9t5RSUjjTrZ8YQnyE4ki2/qa91Eu6qfoMeWz4l/3
RgO3g4Phtm6Z2eKYM/IY/Vbo3zZz5pp8MFsaIMUNjbRXElcwjZH3Qv82WZTO2oXnHXQnOyQCZAkL
UHnMbWvnwVRZew3tdo46o2EOt4LwWpWKelXLuSOY6pr4CIt4O9scrXvsaL7RAsQk8OKkDFDcyX5F
IbINXaIdVogl+immtxD726rUDXmZJFblSHTDviOOnI/EQhEgj6oVxf3ccblI2OdSUHyelgi8L6iB
Cotz25fnOmopFmZOX820rVZlwj0S/W0zUS4aUuPATA1gt4rues3yzzqtDdLrAaoMnPITSVKbaQbF
UlerpCfGG7vYzvvqkBr6rlK0SQiv1YLK1sH6JKrmgk+oy4ZGv+6K+qeuA5DIhxrQiynDbSgkvwNp
UzOuiZvJdRzhYXVwSSvHEj81ne5cv03X7ZwCDzbaQ4GTY18lJDQH6y5md/vsxQ65i6lHa8O6brmY
Fu0uvMMrjPi9EEXnUFusV9zROAQFejb6h3owb2gw+Y5l5EoDyX8IqyQ5DLW2aTjTbDx6Bgh6gV+b
cyAgU+i9xU2x7oTVbcdZuPtEbuL4MyQ3/hBCuBx7mRzmHlaA8Pgnd8QDKSAnoxCl9MEttm+yMnZH
fAoI7WYo3ew8QmRsog65lNBRPfXgXiJXAW5l/TytGpqmcU9kD9AN2FwV9OCS5wPCMYFQtLpA1uqm
JCE5AqL5wrE0cGZtJle9eSKGjJi53uJyPnp29oxhT2whnnEtGhhcR/uTQ9TWNO3fDp6Ije/MjDQq
EHNmBNbQdsuSNNs4HIJXZi8FUbIi0K0hPIY1pskcYBybPnCLIAhZ9c0McVbxTOW3fyit6I2EKlJj
9UnpjAjc0exvFj5SV0BLnGX3SeLc/iG5UFa+tZvn8CUtCIs2E4tKmyDmUSXmm+YSo6sc+y5KjILQ
HAFsLRafCZ3AK9Sdnz5CaVCqfu/Gw72EKsxYnAdZQ87iaLh+dvM5IcnZPxsc+39acbdLu9TdGlx7
QUXxehP1Z+sNn2HGFtKdyMYMEZ0Ycqp3oAV+xW75rux8AYEsYCSo6+sYN9elWt4Knm4ZWxueLKaX
oTkAA36ZuS0PlExse/dJoh/cLNrMeXmDWoBiH5hxJc5JEmKcbhQAFWp5uAFwqTIlZBsL3leNT9uZ
SEToQ56v2orOiFHQZDCsW0e+039zTSxH3kFWRzNOARyhagCKbLLf7QL2cdgjouIa9cZoXCzY9qHT
tf7Yj85tKsVZGtjg2RHdeSaccuHPyaEzHSr0iHliI2DkAAqK02C49DQ7rbIU67c+FA/UBJF5D+XP
ocaHMdHgHtCvXG9i6hHnphRH6IeYntNTCXp8cfNclVve+X2XbKUTnbLa+NKQfrblKPfZmGvHZvLC
o8NbD1FnnjcE+EeUnYaxoxoxfve4kQGvf2nAH0F/+ae68xI86foLr6SXOoFbiHcu8Bw4KKKlI1J4
YwmelWesNZpNZeLiExWONM2GJ9IXv2GuwSpM1rRbE6Y2THC7P1oJUDYv+ses1vxjF97qhqQ1ORG5
xlWKC8lmg+FnIAfV6N7yGiLNFI144LjuBNad1nLvQGOKHhofr6TJQp55zzxYrZYfCBmS4o+bs56X
/pUWnWQbepQ1iIc+ogECsvplNnmvGc2UXjSlfam8u0nSZzupUx8xjcaXLMsXlBd8UWH2JfvhuWzm
12Y2r1ZMlp2IjhTYn5kIF9KpBffG55CdQTJu6jfVgabp9fG1nhz3aLRk00Y+T7AWrm3OxDgbvHfi
ajre+3PFIr7Ty33h8v5wuz0b9q07JsaJt9YjQB9OGXnLIWsiUAAhDvP8Lp208ZhiCfPS0jmAnz47
7nh1cP8f8SnABQ+TY+ErGioikiadVpfHPkn6oCh5LWWkUdXEOSOsC8rmnIAgw+850u+6Qd6MqDIv
Xpsd6ybaO0lpvHiLPQSbTo5dOvnp+wnfVKJtKF43HscwKhGtuKzjmTORcFeVlqSBskKKVqfnyZgw
l8Zn29UxJ1Zcg00aEVFm8IvAT9f0B3J4ZNdJQ+9VUr77cHxSrXe3dlesdd1EbTarbueZTB61Nurr
cIrwl3X2tifdfBGS83sJDsppTOwiWEaGqvhEIhyuQ4e3leI6HQFr7S9xfEyWG/is97ND/cXspvcD
IbBQnefuvZSUSBSOCNpC38k8+hnq8ndpK9xMYBGQ3uFCGOm11EW2Z6GwyrSdptHByY6ZmljyFzs2
LfeDZv6AUpd61buZyp+JGj6ksnHWEMkJEGtHzMzTZWxAxLq5/CKR95Va5T1pKJII7AT2HvGw1dD5
rPf9RB4N1cgjMxMr5EtN/mUlfQg/VkO/AEZEO/DYVTxJZb4Y0IWJcpfNBnU5DwFvl1lFUW0yP2Cu
JUGdlXvK2fGNDt59mmOK9isfJBMwiq3pjZjAbBxktujXnVSHYkCddQ36YUIGwYdGsDswdHiWapOl
xMpZXd0nBjiEHvl0bdvRqWtacRi1Yee07tppvPncFBnuqsZ3brZEvZ1vMSbZ38Oo3RMA347U0Tx3
XLmaBUBpOk+8rNtrjc1+zqH8OoMXjF9dZHRbUwB16HCRVDiFu8GXB2kSVhEqPqdtxUMd7VzisTN5
rYvPcLXqsoF+C+kEjV0AaNT0X14kjZssQv0GvrvztGjvw5A8GiX9pS5humiaf8QzhNFGZD+J/GiP
wmi7Q4TZZaVC56VjbbfJQuMBAcHBjGbne5wm9n5qPXAKVOK4vEv2LGqhG0vIJKGlxltBqrUoOuvI
cfn/xiOLIZEtCJWuDMBajoeaLGoa0eoz6ahgMOYocjU0BBF7xKhOTUwRyStRP+vJqeRpcKFhKWuD
u8e0sPMq46bKON2XiXvgLB1Uuc9yhVXmPspoUajmBycLOcgLNMcp+B/6s/5bzZlj2jithSM80zcs
a2nX+kPNmVD4Ddk982qKm9+okCy57aQjyBsRGJmM4yTtu7A0yrumiQlNZ1V0Y1vwpdfheOvBKeak
66FYI3fvwsZ/kBzhLtiif/K1zq6fpuYC2PS9msv2YijYiNzmgDKRd19VntAuFSAk9bdOPCzgJnGz
HA51reJHxYWCiHZ/FkJD+x3PVpwwuTTQWFiU20oQ7w6fiA/VbzOzxhobFdsWBdxl5KgTeAR/Avyi
uoXq5TrN/UAZxK0piscE5XDlqERe47b8jSJH2ZUyjpHNyuxfP7/mf2sn8yxbdx3bsAh0OiyR//H5
BXbD6W3q2EpH3PmyVNE3EOXhfW8HxCN5MbRuEtiFvi0yMT0YVoc3I3mxDRYfSmpBK+ECoh+eCT8Y
wGW4FpYm2nhBz7Li/j2TRCJNLf+Hb5sXAN9XlU9RVR5+//lP6Ia+pzue6bqOpesuQuA/ft9N6wAv
ynvggd8rn1bvsiuJdRx0/uSccZoVD1xefxGGLfczM+JfXT0QfyCcaYLuI/J/rN7tESWxmQJtapzj
6PntsVHDFj9V9iTM7CnypyKIcD6zdusD7kM9js1CfyCkqT/0RNO0ForeTNycHg7YDnrtgZnMfwy6
PZz7Mh1JQ7cm9Ao73tgdUFPiVuAsBYUMVQUgIfSSM5b14hRVs9rU5EAY9axtH9bVXdcb7SNPgAA9
RoeFJkGVtalkm2+gseZ6mZwSyI1rHIA24c8x4aajeKN0acJ1Hd7cvgUsBgWP9FYtPY+frg1XriZI
z2mxOw0lbKUsMZYVNeTQyu95VcMEns3MP0ZEGmHmAuXlzzBJapnaLq2s9jI7VbwT8RSt41x0AYmA
+mhLjRaB5eH7Q0DwP1KcmMHfP5XHZRyg/v2ANsFmr8sQArnN0ai1fNX3139/qRs7NDHQfCPCOb45
y0NdEmI2zf48N5IQScXh2gA0vvGmkgUtizKuYuZHPbbeHZGFVb3IoU00eo/oW9STGODaTc5v2dBN
YN55yFvIGb0dkShy0uu3eCcNazoYA2aYCClmq7Qy5xDRU6aSmOgiFeni7wfHcJ5xVIsdaa90Sx6p
ghVTu3u/1T7adChIUsMqoQuxOn5/KLLkNrFQ8lpdHeeieOg7u96jNqMEa9e5o9lrtszL4GNmhYH2
ajDNHqbYgjlvUMY+QdBeq3Zy7s1GYj7x6KoAnBGevx/KOgez4baAWUVMB7VeMdXrHd03TIr3zSit
5wQkpK+l8+NcliaWyJnOZaZBI47cn5FvUiBtAXGxIlqGTMWyrKtpsE/o3snR7M8NsPTTxM/Cn8Wd
KS+Z53u3zqzEXTtd3Uxogd13/tFTWCLGpgO9azkKUcC2jvTpwKmXzXS+U7wqz6SsG3zadgQBoW26
gCVO2K9mNxHnjpOltqx7Cavlx28nKeMCGtJ8UlpUXqlEq1mANp9gU6m4dIuOVIlcm/VoHJXlk4Y1
J+0BvYfFLnruGpE1RWqnEKKsDbXOlvdJt7w7yq0fOfmeLsLqZZBltopY0FlNIR8EYERIHzNlEAsK
gZ2Yf7aJcGxHUKx0gtWw/WlJAw2sv3oG6A4xmATMIHHf5RF5h6qs3E3sLKewJIc32LpY8eaiXbuu
ao4mgeEV3RFt0cLHbTyi4CkOERbKyXHyot8t5mL8NdN5ngVeZGj7pllT9eFUh85Lm4PpSw4X6Hd7
bUraaxK2pGErvHBh7bPzWT6Xcr2hgY3wTNN6HLY4BOBh9eqan6tmnVzNv1KVl/HdyphGefcjtDPF
Ov7C2CPOobAx4OblG04C++SGYwSvqSHSmLXFthGEOidOz+FSFGpJwQFLL9ttQo/YThUlFhLN+MQP
Mr3GC/DdrwoBHXFkBQXluLUVYWn87AVmMJyqnh/TjZ2Zezav8lDAwdyMXG7W7aRBJR11eZdac7Qn
9Htyc7+9WUljM27L7LmPeYto3bESRX7GHpkGQ+vpV81FqPEaPz9aLj5kUY0Xixz7RuBWZO5MYfNM
x8xL07d+QVBPWe9SxGCgy+DYIFCPG8UM+/fvJBM9oPMq1V4oTFBQto7ehK0JAq7d/8CvfEIy9Pd+
odxdondfQzwU90mu6mtp6O6qs6z+igdTbKfOSs72mE37wRzeqgHtZhiJOytXbQqipVPotC9t+ZoI
TMeRxSmpGfOKCQuGZz5cO7tf9kNatSNwMtw8xz+GsXFJKIG5haHQDlPpNVSixCs9tHDVwv26Mg2y
U5w5NxljqZHga4agqPrlCV2WrRbROo06CDYYzm8JHemcjnCvuigaj83yINAA1/1g2lt4LNxB3drY
sy4snmb44nuXIxPtRgy7VghcKjehJAH3PCQ0fGw0BI93bdgDCSpPqE31rrDDeR1N+K3YUuAVL4qL
4Fl4KcYQJGsYqiOrZvOvtcf//qH+I/qs7v5642//8p98/FHJqUmQPv/pw788VQX//efyNX/7Pf/4
FX+5JB9N1VZf3b/8Xf+LSsBN4w/j3uZX9+v/fJZdgin/V/H55z+tPknIfZZ/bABfvuCvDeDOvwnd
4uXjwIbQGbL/9F/93ybN4Bjk2RKZnm4wF7p/rP+2dRsOrmt7y9Tl8YdhYOziP/9J+P8mfIDVLrA9
Uzi6L/5/6r/9fxzu9KW42rdpNTY9G7uPuQx/fxj6dRB2eV0gqoc58I4idrGM2duxyZ9C3Gt+Kh5t
6r/XLD0Pf3h+/utl9Mdub4t/wR/Hyr/+zQ66DQkjoQv7n/7mpIqqMaWIdJWMEDvRRZ+I1TzZcbsz
5i9p6Ye86Hijxpt0aS0drRd9mH71YoZAGiYr+JJHXrrhCkj+0bfGO9cab6f2zuuJmLXX3hR7Qdw3
wuSOg21tAR4nmFvecR19+9f/EMMX//wkLusU0xOW4dg2P2qbn+Mfn0SqukJHD4F+sEYnMWqk6KbU
1fRAnMjVE5XufagELcUM7gDpqZgPrVNqOFatt0h176OJpqagQzkLJwoNAWaUBTwKc5dcteCkho6A
mR1Kgz8X1hS9XCzYaBOxpLePLR8kR+iyx4iXUgw0Bis/IWV+4gvmEwvNql/sg5CaNlYN6Qo1AtTz
Qr+a9PHn4HOYW5b64LEwxAOiaagn0ArzrLnDc1h+Wa92eT8uaC3U7iRuqGvtbdxlJvytbCFxdQuT
Syx0LuBQg+Z/TQu1qwPf1YfjXeWA8WLVRcKnyW70Ttz69l11mMApKOiAleb5WisIflvuo9eXC4yR
vK30v5K+OBDAIX8eaczRtf/iD81bDUnzqHnJ3fjAtnddsCUBWVCxFfPqI6GQcd0O+cXtmbBETBuo
BDRp4m0AKQVEuhjzW9qWgMsXvmfZNWu9Q+cq4nA/dzU/P4gmx6QZx6ulmAzdCBx4h09Eot/ANkqC
HPWS9hRBxSOgH7oOcPFiFuLJONhZT59VnZz7NoLmnFT9NaIvdq0l4bQThaBMxZIUvSlopzSgbjMT
UABIqiCfQAuwyGcxbORom/nr1I/xRgo6DexmMvFvzk8yecfSDLTaih79monOTeHluZ55l8U4Qlu3
PQBgXTeFgL8FDjKK4qvZWDutwtZOxwjLNcfHiKQ/JvjfKJUevMMst/MUYJUa0zPWjnA9ew2Mqtg/
WQ3Ua29ggEo5eq57StuEzt7Fc0J3OwFW1wWSSWVQWgsNAWBEO85PperSVeFl937OWBtF7xmeyykC
Im8D7xtwyNgpOtJkT3tpfxGK8Da2lvSbgZ1v1VT3ArOyjT9XY+ega5l1JY0GYQBvGjnq/K5X6tDj
zAqIcV5bCV3cIlYegvSaaRkNnfpRFtBRY5N4beNOX3UXbWFpGQvcDHkA1aB6VbNjMP0eaMRAYZxW
PmnCtY0Ks1IECTaGYgiXdApKth1Kzdk+XeL0Ue1cJuJIpCMq2iEMoEcLHzucsGtoGo0wZWIEjW5y
256GfRTqQVeqgXF85eBvAhGOtaN/YzRqoUKCosK5/ZLAKkf5zX/ZLRWTTH6kCQqSXj5QCWbfCJx9
XJYsK8aWVeFgnpjJL7VZmkzK1SvcrptyCbYq26u3tErouFpizk/K/iCzTBE3vviN7pZvuW5thHOa
O0iZpd8UkBweYYJWULr1cZN69dmt2F3HC/2XO9R6if2SEOcIMaIXQp5iCevN465ymsfKwb2eVfUW
j75Y2ZUIrKr3VqmvsdjXWJYs7w4camToDJjuS/OAe6oG52wtq39qfmltazAE95xiWirje8vp185U
PoKPPrpl+DXDFwaPYPzOJa18RQ5RjAw/MfqkiTYsgrCgIscrhxWpwFczKtqG57BIWbyW0HmAHxZU
sFt+KDf+4vdPwuQxquA/WBGiJxGWRWuGGZ6sXH16bGGwHRq69CyGbF4ZM33Nprc1iJzpSwJcegns
NUUxgbSeJnAIm7aCt+x775lhYLRODecFF4Wrfle5/lNqLsyDogOZXmCDF21/ayOwPVb4Rs+hdU9f
Hh0WdthuIIw2azrE8/mFPl9rDXOVM412D5z5HVeU+eBgF4xT3tZp+JzArNnCTQXpo3U4gBonMBz5
3LCFDbqhvBHtvyRjBOvDUfe60NJN8Wq6Yt4w/4MIpyCLwPKwkhLKUVi5gEU0Npf9nL0SkElPDS4a
2qTus6mCGVWZRE89A5D5YapODTmtFSvBU/1sSF5cnK1Gw/9R0Fi1qqbqF6IZdw7J8mNAgi74e2gS
lxTGFIzNobtgALxn2dPc4oBU2FAD9is1jB99XuLcIRC+MuCTBaGd7uRMu1xmyWPj2V2AXeqhBIuS
E0nFTcz0getnn1fhHs7wG17KTSsr7dycyjkMAyMmnEMx8bOb1l+tld/qqTjMUYKlm4qhlS8K9N3i
kM/hG7Uw1t5Gx9hBjNn05VwFmad9jYkPq5s7H3Xzj+VAMwuhZQJ+IQO6A3mFtYbkLG3NgeJ96MHm
PdahTAPGOtBs/Ztv4DTVPQ3vrAt0tcAm1FGC1mUOMnLtUOAO/sln41tUw8+qqNSB/c29mUlvNyNK
TaHpbvXZKWnTODbFRYtdopA9jW9JnbwoPV6uBHVHOVUYpHQiuuDlEZ3yB31UI2+oIjA9yIsIFe+0
BS+WglNDmw23rUHznrhVriPWy0kOdTijtao1EzJLqUcuBuhmAT3QL6lnjxoB996z7pC91qL2nHuB
3rZy2BeuuraqNnk2oSuJVAN6g6GjaKejgL9FLxMvocqd8q0FgFgN+BUMg1QjK8hVWocPnqu9Q5kC
1TIpj6Ot+9oq97GcPIw2RXlCh135ww/mNf4tctrYAkO77YGrHXM/mGuONd5w5aAcgftS91VX0BhT
VM8xeYRVN31kpstqpOF+z73t2tfDdElUn66aMfN2VXzoE/vVyNxfRnoGCNldsGX8jHTjrlFcV9Cj
r3PVEkEyZ7UC0/URJTI78pyvx1rxfFh9eGUBf9ZayDGhpQWxMPLAKrsvLcR0SEye+z9NlZBEuFl4
2IJZVPVy3RKAvAzRbolMTeO19vrmMVHmM7Wz86owlsHFzOo9RAC1nmaBDy53b44tmXHj6ZJadLh4
uPgsujBIET6RqX3UGlTJMZY/ZOXmK65lK/IWP9zes9cALt5HqBaabAO6Dm/FQM2F6j4MYiTbyJw2
NPOyicRvsLay8qetcA2Dc0ZqGf185c9GtdEH+VBLKhMwZ27R4uAfa7+8HtJ8BnBsNR/0CMGkFTmA
v4TLvTdmD0icW6mmcodEc12+GdPDYN+qrbL1H4ON98NXL03nTVTSuvVdk1iMMvjWtyk3LEYXaDXj
SP32JKOTyx1y1zrcx3TrMSFBfWrLcKDHon1uLRS9VrV7FsbJLp/ibK+HHgiRFZCWPghJ8W12qdUQ
oPW4sshmIb/02Ss1K85jU+8SjcHHxgwdEN8iBm3AwktUal64kjymHiFrxZF708uRIDphKobtlzbX
EQtm/Fecs59iVKt9L1VKAJUlxYRWejL935XnWxs8UrAlR5IfiSP6o656a9vw3axAzKB2MzWKvf6d
3PUC3yPsgBMfYLtVig0bjt9mMhbPU/jVDrhqSuJ3a4T2fM+EOmjED6hhpeVHtVsNRXtDRWa61lR7
GLtcbp6YeI0nbtcHc0h4qdkKXSsHv1fa81MvLO3FdZxt4or2VQgKLZvUBzni9M2epyyE3ec0AAd9
DL0hRynW86QGcEoXVHJp+Y/YL99AwXhYel66OPWvydxZW4O/DcDZu9/TBjiF9Udqo9RQPYwHh43x
m1XIz6weurs88+uTljkXoHY4xNiv1y32slkv1vYiWA6+T2FX5EDk68xrUUHGwdSUnwx/4n2lx+02
q9p9GaJuTTHR5t7wmPsqegj1+pc+WhMnvN475Ojka2WNj4ZyL1SsT0Fkw5yOengugCFg6tGpYRgY
BDXsZdya3HGH5XpOsAGnoWPuo8R6nPt2hu7N2t0wf8LyCqCrQdrSUR9ji1VgwhF8X2sTzT356G9B
SKCiekvxp/kxjXjWZRohJWbeqyW4Osm665nn01tRxScOebkWXcB5vtohRnAQOnsTtzOsK50GeI2h
7vuBhpkxGO3SguDaO2igzh2UuGrXwX0ZcRWLdqoujnoTXTtt3WgJRSV7TJLP+dSZq8LpvJPtJBmH
kHk3TMarzsEhyEJ2y1TgPjWyNoNG2EHmQ6Rcou2SVnocYbjYWM5FxyhSNVq/HVR4kAOVci8YdcYk
yMd0OQKAuBKseFZV5MA9bZ7b0oEuo30oFZsE0M9U5s6ncXY+tJzbTqQBcsNkA5xVwFEsigYkaoX5
u5h+a75trGAZMdPNiX8cxoYFyOy+Wn5UEjoE0OuMzYuiVA46JnMYM6YiR5L2ZAwzP0tXvHlkOXuB
mY78CPue6EZW7ahEqzk4EgcfMTZWoX9XNdBHDOD+GxxAJ0FgYC3bRN+1+vzWh/S9UEwJ3Tz55BzX
cRlnVKgaovL5oM5yYbOx164XuyPBkCIv4LHVGgUduACWloSJkDUBabIQtTb3pwy+5k7TTQn+nbd+
RPjhZEeSHEypveoqrneuNgB1tqzmgDuWyqokKw5Jw16sTzmwCafvTmkPVETODUAFcyAnXfYM1OEg
r70hdxFXY4cfae+QUK51WAPZYLnbgZNJ042MUhNWHTxyV3sYXlqywCbvSbK48d0QYdsYCyZ73UGr
tIAAcbi4ar73ZNWEKtzo3YhOwqPpJp8IGwj/xZiSDwLy2b4ysMFM7o8+7aCUftSSsDKYPwqLxIKp
A6g7h92d5v8/9s5jSW4k69LvMnv0uENjMZsIhE4tmJncwFKQ0IBDi6f/P2fZmBXZbV02+9mwzEgW
MwLC/fq953ynRuJQlhfOxFUY5DGVeeMB3mcYjEVr14ynQgjWzWpkDoxPPzLTfVX0nzk33hwSKr7x
ybI775YSL3XN4TIsBhxtbF9BgQkhX6w716/e+8BDWeagNgWdYz7mI2l2dcf5GrWst2wcZ70h1v7V
6XtdssmrAMciVGhxKIfiym68L8tE6WmVVB5Og3e+lWAfbCXO8bie5hFRl5GM4gZUuhXWpBsR2Qbn
we2CJ+nk8cVJoanKXiGZyQjqqQPSCNQQg0spLqU2Qdr4HjrQRyesT8NbideMjWj0q0fJluU2yR29
+seRABp7YM9OWu+sPHJk6jjgQqHTwEKLhhEh4iRf/RExiNWsHLP8xj6SZQhhhGRFFUOKxMj2WmmU
5woAuTay9EZlPdFTiRcc8U+cAVIDx0rDnoX0SLTBjzjhhGcnnG3axtoaDUdVv8rSQ7/YXCHVHgeP
UpICuiVBtuJUWN3mzcz2kKMtpiUeoTEuavOxkabPzCT76UTGE/HMHEb1Owc8kNDtuhuv0pPoEkJa
3ZjW/YxKt2mym7Zpu1uYMmSD5znHZ8gdAwbx54Sow3PZoH1GvOdvRUyE0hz15gO2omPS1M6lcY19
ozlcmeWOJyhaeDmsjNK/GJ7qdIyf1Nwf+DttMw13PiyKExcrBwLT4evuV3ze+i/VnOk3nTFg57Yk
9F+8MzcdIWIjJsCbGttELBGixGM57BVTZ8/zg7s8LhF8ZLm/U7335LUBFLLeC0VX8WqVMjh1dn6w
4/YbQ/3y7q9fIvtbrxjfKGC3poG53QLol0L2qzTib9Wwv1lj/4pRHoCajwg4QQJGsAGn3H4KNCxQ
BhobCD8wS7GBCI0UTGALBiAGNWrQdKSHkju9pnwhZcGoX5XFy+9gutssTPtu57q/WjIGuFAMa40z
XOEagkaHRgXoMHBHN8QKQrYSHBhd70AvdyW24F+QRDicogCaqPGJmniraYpQFWvoio7GLLYauFih
PkDRfDdoFGMbi4euumQKvGfk2V9Ircm4IwDdSnH+09OrNdZRGHMZRt1yrDTysdXwRwjdSEC9KEWA
yRteaUakhkUuHdjIugcguWiUZARTkrGZ2PsaM0k6CGgTyJPSAEFpB8AoY1d5CNONcKVPiOCQPrJG
V6YaYqkheVTRabedRs+ARAjs0oZ66UC/DDQGk2ACFFIcX22NyOxgZSoMSdtE4zM9DdIUywd/ooAh
oFP2GlJEFlSRBthMsoaGDwPQ6AYOUwOF78lMQXXOFfQ4D+AWKXMIWF0zQicpdZpFvCuW+Z0+Py8e
tYlqk3wfmO2DMzaftnR0T9XepTOSv3ZpPjtK31bDRAkoPRYGoyASwJodoA2ni6qj1XJy80hqvaRQ
SXONJ+0c86tS7xU/FtkSlqtSo0wrDTXNVw5f9DwYSWZnGpxiH+08jUGFGR1smwk06kVqTGpKJ0lj
U2f4qbTMmi3Zpcae9BryJKR4b8n6wKThsvgTvldUdLkE4RaFY29YB29J91iZV+KVJOT3jonttYMi
jacMtCucu7BjIOdq6KsP/dWHAlvhIXXfMhziWxrI3ycNi52UJNlBA2RN+jkl8YKw29Fp64vclljf
O1VuUzUOYCrNc/8LSavhtI3G1ObwahXKfaAGdCQrDbMtaL9vambNBCCpY29Vp6nLy12q2DNcaLjI
EiDQCkKh4tS8TICBa43OTdiLVg4UKiitECIN+bBg8H14u8nKjHaunxcN4vVWLjR9+LDx5xDMHNBe
x3iAuh/BhEEwp4G+MKeyQzf2TKntATaQznyCGaOa5pSlIwLsIrpKGZFsvYnA6bTbwcIqa85+c9e0
ezedDiVKRhjDtB6xdgAdHqAPjxpDzLkTBjBgYlcdejjF0wSw2M2W67HuODtqmLFlAxaZ7O8uvbEi
AXfMMe4BWSJ1lEYhp5ZONp9SGit8XtXBpECP/jSQNQZHOZlBpwbZfOtpxLIPaznX0GXUh8lB38jV
BUcAltnOk+dcg5pF7pG/BKaBQjIrHUwPIPwgO2cmiGdkRC8K5vOq4c+51UQgnK+sPcNtsXfp9G4L
aNET1OgpIiWohiNdaKC0OxOdDYUjXLrk4mroNA6Th6y59frisUk7rJNrfm9rTHUNr9poieKFXy0b
0hey6q6Da21U3o485X0al5SwgK9RpF8jpkJyVn2ZvbMcfAyKjKlJtBYuWnQN0M7RVFFsmhyggGs7
5IXvKhNTd0cLervEAb5duog9FBHYjh+TpnSn4LoHsN2alEIkgwZ5w76gGZeyIY53jGgD0nPgfpP7
RJiLO4fBzLNVM6Xf5poTDmfcPbgNk4BRU8RFjJXBKCGLM6W91FJnVfFigB6vLOsz1SxyAxAXrZh4
0zqoeX6h2j2Pmhugjtx6pQdjz3ehjcBoIfgYlwTD7Bop5MbRHHRLE9Fp9e5HzUi37WtXM9Nbn85A
kfb5Vo++ea2djcL+dXTn3r4KKASzIr2GTcHqXpcf6ZQ2eza6l0Cz2iNNbQdbsWzHUcs+KsKJlWRf
y7k9gfhwBu1fddGD3JSNf8R7W10JTYc3kuGhtSCuBOxMrf0iNEceMwWrQEWSnbsejBRTLs8+zaaY
rQHgDBHPIOkJ73j5hWon442kF7D1XUM33ftFso+XRw+0PSIvlrsufUCsm24Z8LE0loi/BEh8j3ZA
FeCqrnmWt4E3jtd4ql4qR50pIrl9NSooR8rt0hxbwkC3+RQzYnFcWiRS4tmo0CO3w+2i2hulmf1g
F95cIP5WF3xDKRkqTfeXYIeQl0SbNS6xKznjSzDJbwORAMx8nMNESEDH0awiNGDR6QGLzhFQK9Oa
eH6ihXR0CRqQDDm2JrKubWlHvIwjBPTEfHSd+jkfHIOsri8/Ib9xWZLpkDviLtOHi7obsMOLb1Kn
HczE3gfOGFYZD7XOQ+h1MgLi0i0NTuMcE5ogPXxBqc5RmEtzR8VDjakzFnqdtgDKfM/JCfqMlya7
xa5v1rJ/XcHpnAaccdHqTMeqEm9Raqmrgd8wPQIFFs7cKjJwZZn9HYjrZJNO5G0SwvHR9mkVSo9A
WJsW8WJe5xoJBnjutGZBtfW9zuFZor/pppgM6sb4vrhim/APnQlLWvA5sXsktxPJNrCSPIIdvekD
yfx4IXJog5VooB9CvoWzJM9GLhM4bzsEiT9bJYNbu7KP1sSPLuf4xshHxi21SZ82t4/SE0/gmbyt
TSO8NCB4C4NgcX++jXvmIhFROxd/AROR1rxg1sSFRg6HVh00Ensq/SHeW8Zb3ga2DFNEYj4WnffR
0+dheyloxu4SAkFGgkGUTgjByPtqNCq49SqEobjTqcAIFBlsA8uLzhgpBeLAZH7KFvWQ6RQSgJAP
VZo8pCO1volgLcjWJ1Mnl6Q5rBGKvY/Illu8fhweZP1cZ9i0LJ18wn76s3K9O3CivIvVzIXiZA+f
LyEJxu0POTGH1CLpYdKpKqJZ8f9YhLJw3Jhrtz+t2LOHDiXqRDv4V7qMU6h8vwDHCgKd3OKS4WLr
NJeF6iKLeWESnfTSttaHSfTLpDNgfJ0Gs+pcmIWAGNLCQnLSgV2QHMNg4S4xUBLGJDtN2UwTOC6m
sEM4c3QCCPp9egGEchQ6k6bU6TSquVIlLgTLox03oZTSOTZtqy5Sk2bFTB+z7XVGXPFIQysnAsch
CqfUmTi/0mWqKLt4xOXIjtwclwCdYKqeA52oYyD73kXlsiGXat8XeUKBfSzn5YFRHjZuf7gfawZx
ffrs+O6HqKk18M50FNsZjVB31oCOPFyxCoTqGp4UqT+/8n8MlA2jzgQyuuqB5/gjJSxoGG4w9MJD
SEgRqrFM1U00I/4nYagiakjpzCE4RPVh0TlEpdN+kQeD+xRRw9Bb3FhCi/C+CL+/M3W8y1pNL0Kn
G7XEHLH3TJv5ui0nFEk6Bomka7rX3j1sLEUrsP1CDveEbUOj/9iSCFNqFha0Fkk7KEskXTgUSQWj
Zihx2EHGzr5hn0pOkBORrrc1mGIymyKd3oQl8Uxrnk4Je/vWq/rigEmPAVjCPBvWzsmbCeiNPTKh
fMKhYNDfBq/7HGoqbush2s0pk1Mv573nRLVsG2S/YU/clF8OP4TOn8p1EpUgkqo1lseSBhSEYtKq
bJ1bZeKob2A/2DrRahb2GX33uuGsCMe1JYq9tYi8T1X1eo83hoprJB+rJyhL1BMk3bQ9OHMSoyqA
eQHKZewAb9iKnC2hE7ewzz30RHANRHE1etf+pSb5//IqJqTopD7rAVXF8vAjRrT4d7WUFNgR/vcv
ERkytH/TV13a+r3/Q2D163/5S2El0USZ6JiCIJA2BziPf2z60fX/539J61+27yPxsKm4EBq5aHcq
jnFaSOX+y0GWZaHJ8l1UOxJB/v/VWJn/snwP6xrnHOkHKC3+XzRW+h/6u9TJlFpfBfzXd5kuOK4p
ftcHjVhO15FhDI66cgeWm9xLvyaLCE35BjjQuA3wkJ+qxnQZ6PNI5f6kzms0oj/o09dA4c9tzUQd
IU3e10kg/0HiL393fnimdCxUQqYnPMYRBAtofdPfRGAQTUArGVQc02A627qH5wxuSYps3cN7O9VD
AWeUTFFe2PljXYee3gNVXZ2nV1OEgdWHk42MOf9edM2BOFuFsWG8/dv9vvtLdvh3vdi/X0Q+JJNv
mw/oChf29u8fkrkanUVBaRctu9aBE7l2atlkIv7MYRMxcquiHezNYRP1VYyNLPkoTFgIVnMa3WBi
jzePGvQwun+9sb/pIX/7YOIP+Ze+fJzsXIxUPHxkNP9hkIhMR1DIMui17RgpT13i3U1IbEpXAxa1
JRin17bx3A30vHC8Hgx3Tna9nd1ST2JbRHt9ovBGpt/lX/O01i9xHt24mSB6G6AoZoY29D2EA2TG
q1AMFNFJyvprpaQ4zKkk3B0Q90bZsj3WMGtD04Dz3A2kn6WdI+7n8Mc6szAXaUc3PhvSHeOn+ERH
DPmT53XXrhjBuCGsXi0N5ptplBDyvC8bb8atatzxohC24uW+Hp4rhirrJgCldqgWj/CcFgnTgggV
skB6iZxZXnjGjjEjOMQ0sbUZTVBHad5RmsVGtB9mZd5CC2jwtu0zCubQirGHN7Lud3nH4Yy8vQu0
Hw1urM+lh3ghGY2/auvzYGEDIH7v2ExQPjqtpuekt+x7XIWFYZlX7tiHXtQibAiyco/wVx+TaXCO
ZXsOcopgsDWhQSpjmPTAGCSGhVPlLh0+JAYRTg50P/Czs+mrj6GElyvt5YdPJu+hyFeymW3kSkvT
7+JCVgR51Ve5RoN4Q+H8gxlL/mkW0s+U6eK4cSzhm66pX9m/vZItM+ykdAX9v2FLIhv53k6P6sym
aby06yGiScdFKMxwRKFCFgQilImGW470+/W/v3i/fF9/9//ojxK4SENRoyIXFVrI+beP4mMNKskC
Noj47U+CZZhudYCrfNjjH5SXwmNoVc3WHr8xQapJ9M1ImW5OTAVCiV1tYwarial0YuK5qBk475s/
esi3ig4ty+D9NCYz3sUjvYJFdbsSJXmzAoCeMP1NsJ93YkEFUDNiDZ2M4bCbmQdjai///Vv+m8uJ
b+mIQARsByb/sf+44CyQrWhnoGBBHBTXw1Ayv3yY3JWA8oTw0hhBYXJy+wsuXOTmTXEgUZZkrgEH
UN/5m3/4NHox++OaO1JI9L2BI1wegt+vOYS12Y4MnQPVfEgpv7APW/cD6hbW8QK5IaeIqObkZpCs
sRm1vk8YqGLXgXxH9dw1dXJWSbUy1R5tFo9/+HgsYP/h83mBY0mWZFY+/88do04GPzcULZLpxa3R
GVqD5W9cf732ZqKU18yiK8w5mJkGJ2y2CKmsKFwBUu8mVo23TDqfQ1R2t7aBHm4xxLkfGI2uEP5u
eba3XceceiqLaDvXU/2N9+NzaI3urIh+m0dg6gYziS1S5bukGwdmQNg9jQs+/frtC5ICC9sYX9bC
ib/Ns4+yymOKWRevvpfcpyYu6XZCpRYnxc/FJ7ABLsTeMNUCXf3oMPa/Qu4k8TqQRYfItetxB2Mo
lTsEDZuIFK+4MaJzkw3mLlvVG56lYAcwKTjM6IrY38nWVfP4Iec0OBTrIz8qP9dLU0Cec+bTnDrO
pmizYcNJLjnbYh1DM/bBbvUuYK/YvBYLyPlMuXfZOH5msorPPG/OrmapJ2hhonDQhkea7MQFmd3F
H5onT7XtUxSM1zEzIIWKSFSJdzSxehKpxWwnjccz1rYXggKBHnXJiOG+BdTn3dl9BqkeSs+OKYD4
Npkp0F+o+4rQJDLwTPM5p+wIOaFvc9fHBjWM3a61PZIjrAUiTT2TKJ62IowKrMN5U+2TZoreSNcI
HRR7eN0wbQU1h+7gNFVM4ntP9adlnk698WhQVt/27foB7brfFyIgKhHRYwVlkMCCT3+YjGfXy2AM
SxY5yG7IXGgj58N8XKU6/qLOsgo+09u/9UUPIjeyr3PV83NNG4dMz7eKmToqj4247ER3NFdVHXII
OauWaUQ71tYAh23kntgFw2DN3m1gG5t2VoSYDcDDUqfx2F+gfk7JV0AOCD1E66GmDCDO3Y8vs9B0
grKZ77B1Rudgvv+FsPUb58WW40vsdPl+1BGKrfejiER3ignIAivR9dey7u5mIkO2fr7WB1OtXNKG
5cQEwc1Xj3f+NBN3mRtcV1zLWljOMVRMP6wS4FtuELplkZBmruLKIjOcgiA5815eeiL0LFYnxJMx
AVTe9DOmd1Au6AnAZSDqwspAA5acWm9lf5zROMQjzmmsfPS/V80A3hbZaZmoTLN4rs82vPGQmcoS
BtJ0wjXytOaPLn1ucCLyGgMM5QqLco3b9jHhC3Np5cMvp08VJy5RNYLAEGvhxBp5h6ZtfuZdcmqh
opFIMT7IgLGLQdc3N4b5bqwicg2zoj/B6MRf5qbjD8e+cSIsieXcv//DSvsfal+XFdQ2LZPCEnTk
7ystXnZJB4CVbOqEta9nmE0TnW+mwwkurXQMW0WQnkXzgz2qqmkIKnCBVEyQCu9KtWZ0/6dDK7Me
2h+ZLML6Tjj8+A8r7n+oB3wsj3xGW7LEA8X5/WMmGAaqbmCggAMA0KsxP8cLy26D/gtDATy+JV2g
+KyIJWj0R4fKUw8zPTeCqa34HypefUl+35wYdZjC5DzjBA4V+e+fxW3sYgkUQUJsAfpovkfS80/f
18IV8/sP8SxT4EnhVCJtChDz9x9C1lFeYyFLtv4qkBXjO+uPiFHnqyalWSsbMtEGsK0Xq3ZAFwxu
TeDI+CVGQCdpAaeI2J6fwdgAWbbiCHupwgRnFmfmWoViqqRIBbNQuk6E7W2A1/RX8QFr33iFTPFL
pQud0XhoKCMVFS/B9SgWpuUT3RiJl4ticjTRUu4UCTMVoiC6UYMCBaTGgyDUkOjiOCYzYx2+LQum
ADRfZ3N87KKcULm5B4NddYx7Jus78iHmmYT94p1ct1lQvBOaiiYPURzVK5HW2sFesHzYRScBtZNB
LtxvEDXoZ5TqTNpawow9CsGZDKelmT6sRshjVdxZJUWT7WQ2wLt+hxYq3adtGe2clkJ9LpNzAOny
YiVPydqxWrM7EYlrfuvAmIRJBFQndTDgg1l4cArg32h4rvuqRHKT9PkhWMzyrgjW+6a1r3kF4quq
Xa6XSqXh0AMJAm21jaDOs7Gyf5KwdT2CX6APbOeIC3MUOmMuT3jZk4fYhX7WqdOYXkYVpDdj6Q4b
2LeP8PjLrT1ntyOby4noa+PaywMSOETU7n4BTNMUzLmRcj23QNC8vVNgJuWlcI/GWl0LRCIXb1rl
ZdLNUA3vTgzcICat2I0NyzicYN2eLWTL5zaYzzEMgsNsItvZGFP5+Q+rjPy3MyKPM0FMQnKvhRP4
f5SXMzpXon1ixK2u/W4t5ADY6/jaep51ck0JH/6zp8N9HkkCPESpSLc6q/WqoH8aNvnK7cr0aU2s
0bnIoBZTRGltIUbHDmHmDhHrlUltdJxY5M48MAy9e99FKFN9YpXYSCCofj8aWzsDPjSp1juwwN4k
uepw02cXd30NjJEcDkjqmfgu+zI5ecygjjbqvNRLxZG+8s1fAVbkexzG+lwhRrgyrR4q8xYRE1Hf
Th2fk/JHVsh8pQcK0HQSmblPlCNvo+bk+Ul0tqd8IKknqvYNkZhaMmPeZllj3YI3tfdJf5O1ArIV
HBFi1zACrab6YIp0M6+2xW4zNyc8wsDC13fRAVyKabtnWcGr7UCpKCTqic5eN80E7kFhnAcYSykZ
nzJUQ6ycDmUgO02fIyHnG0ajZ+5N/EKh3WA8KFx6rTmE4GMq42I71dd5Zi6btc1hqKgBuzOEAmwT
OQomj4jL1ib6XOGKd1xnvJmU9yD9miMw1qF9KRzJ+HAKHZ2MAWQxOk14OJNGOhflI3FCWRtT314K
4L77yMZolDRxdfrvj53lyz9cdiajE71C09SxApiY/h9rtQcElYBDnifVDIg+25McnLCt5UsH7mw/
aK7LunwmkN9CX6h5Q6w8IbFgYMjJ9b5xuEZI2RGu7AewgydsFMwu99aafIAKJdkklZ8ekd7MTOP3
OsqJrlI84zV41AyHOCJO1Ikt+owAdOU265s7mUePTuJ+Ie28h9T6rCpaF+twx0Z2MILivpvGeUfQ
idy2KzkyVvLiYvPbkopJf+nUg5EhWlPuiUsjjgTZwobggIMBmmQTz6iQmEiRHiz7/TwZX12Xi527
smi4bO+wAime0GgtiBr3dgewxMuJOUmQCCjXuTcRIkXpcvS78nHyqgGSKB++d9HskguyLacndIU/
wCibG6j6GtCOIyhznU8PSd3Su0zaCIdhbsmc3GqQpazWh6XCgadyMwouj+TM0BhWKDj8bNKO5p6q
H+dy3KHnQsGHXQFuAy46YFzvqu/93dARHWck/cV/SjGP7iuHugLrxkM2QfJRK+N+MsVClQNHIEqA
JiGj1cSy3zr6+Z0k6MvhOvbSmsO57qAEzOL7AjDlEJPtJRD/7RrnEfcJkg21XHws4jTRk106GhRg
CEIqw893mYNcYWRGOSxM973snFaxtonkFROR+DvF4xXEK3JE0OPbiouTNuArmVFchNGCRxP+dlwo
cVGfbC06WVMFzWllyw+lMl5Zgd6wViGdaAt72xMeU4PzRPLHVBaaXJi57m3dmRAh62EH2pNUcaO4
ydIiD3MMhdvaSEAQGe9t3BAHaYYDqIwtjluYw2pGAAfyPvDoi4xdglKf1MNqOEGYdtk9B39H/sRb
PHqPK6J/u0k/iA+8I3DAYlFNf+TBT7vL73lI3gKfbxvh8dJjiKwExdN71nPUTSksoLLaklH7NXXB
uOlY7twEy+pIF5cpA6eo4gXs2DEraxdd81jsqlqRf+Pe+X2GKcG4bia+6hBw4VZj/OFm4xFiR0ON
zu/I4trKghrFC6KrykJrkcb5TwySXGC7eiaWpPPiazPjT4el8beBBasowb4ey+wd/NhjyuAq9Jgx
bjpuO+N0yPE2j43j3c8plEwgrIoZFu9LPkMenKkXJeaLDW2PLxMWmz/D1+pNRfuGgSOcQbhqdXZJ
IOJtRfs9WSsoW56JZTW6yy0HCDuhB65/yUUD5TNGbmnA7iM4GUPDah+JLqphk+YdmtqV8airIRKk
5niT87FiTqZ+HUJkjOu2DAiiV7cra2LoUwsCfoGpVEVva0N3Vaxo6Zqqp0pHAFXU6XdmyudkSZ9+
va7cwWTXeGhqEk7ZketcRYkOYdTye5jPPwPsk4PXcsV7n7ObZ1MfRA9m0z/x8tzwEGIc7JS5qWyE
3DEeRNIBTFotLU7A/l1xRgjb+QcdS4LjJdUavd7PdSIlkFOqIpzY/3KsqtwubuLtYp9/3CoHfJ0C
OAALUevkb0Yzc1vKB1zDDLfa4N3gpQz4Pg6V2jahD7nJ751lAP6EpcFPxM9cGQy40+KtTPixzLOA
32AzC3IZVnFArECeMdrO7y3BqMtSBipiBGDxuv7ohhWw0nHy6VQBYCSZ3ebLRPO72XEVhVnjE4C8
XLbvM81yNEFgx7r3AS/QlqqcgnH8ArTl8GwvNxWrVVHnqP1ybjQt+YM/2j8clLCOgYyiKFkw4/xR
KImfL3kMivix8S0g6R2rvD+j5sgCpKiG+hLZ/FB63bcKIP+IknHbrNS0HCCvTJFeNRXfVnhc9WzN
1k0E1KyTREYoy8FkjNtX+ca9qbwj+vsYExNqmWs8YTy4AnVdg2+LSWKYRhmPeJYSXs7JnAhDn1uK
egCEYIHXdT8UpkQjjUav4nXlnNdvMfnh0BqYFrDC772AgyB9NvAiWGDZHeqDncf3bn5naDhOhrIo
LNbiUXUG8Vkl8lx06KHh3BoDbM9WJDajnOojyfAOmL4fhIR870Dyf6q8PdIGoPU1widbBx42mTV3
ht/+bJmxRoL8Fgn6hMy8c2VjcDQWntTMmx6jvH9qWfA3Y4SsPYJuUvQmDrsaRVDgXejs44/ERgKk
vjik/osaAlRHBUaAZECAMfTYzBbrEUjNK4MHK4SUTr+lmS6KgAEIY/slQEbjJjwzLQ6+2I+BGqMy
DccRSR7avZ1FqI4Zg3Ob+HqJF7sbkqHDfORmxU0MBNB+MdouClsz/ypn1HsiZTGFVDGJkXa1SbN0
0CiMX7/ws8yugAW2UqJwg7ZoZIjb5hngLj1RSX+6fkMqHAUzMt1lN9PE2lClf44qZtwzFVcQGgEH
Gt4S4gLfz3ToNwyJTwE23Z1tCExidfCzU915EhGseR6mHq22g7tmWwhuaoWeSpbD1bS2OjiKHkNC
9Jx4a4Vhs052NEhG5y0fkOSRjIM6mDR3u1UvjuO9yoU+NV25aCMMDCECt1c2vNcQ3LYzHLAN2UJ4
bGH7NT1SqhXmCSL8JDQCTG91UNw6ZsPzLHGgY3irWsQOfb+uG7DdD3bBHU5fkL6FdsTYW3xvZx5G
GScoOoX5FvF2+0sHwM5X77ZThUYNemmkOzYG3WsN6XsjYLYV9qwwXZXbrmRVVT2tx6GxEEwt3wNQ
kmG5xK9TGz9BZ/Mh0mprKC+2iMyOfW7mdrX1HkigOuoco42RxYcaAS+WUaPccZaA0Vceo2phFAF+
e1h/ujkQ7MFcNyZi+dIlvzlzM3vbuIx4VrO5EA4jSBxgLNSlw62hiMLLZpP5EFtYF/N2ZytU7oUS
YbGCr1Y1bwSy9yTr3XU+jVdgSRyenfg2I0IUmqpv7/rioRxJSeAo8VUIVLt0p8h5LdnlmvLijZ1z
oOB7zLUvy27f14l9sijqV8NueTY6lAtmik21Z9rA60dPeHr3pwR8MDlFe2sHbBDtSJ4XYereDmn8
2PU9Juml3CQTJv3YRuDCJIfIRmq42s0egRouW1QKSrrAKoPky1yuSp0WF0n7gGOUysulqI0a1jYs
iJnBI5x3KpSJ0K5ZeSh5SLdQEfwNRlZbP6epDF6ICtsMzkhIxMI95Dj7bZbLdVUE70OQI4Ip0YOs
OhgY8eupJywTrVXxPgW0TSXfeCxBtuYIhceFb+wvbBIw7oNNwGfjiK6iTHOQTRoPUYI5eu8VMB0S
QgM3ckZKmEI9JJmZnJK1XfegBx7AaL95FnuovxhPFdC6pAFTmVJVksPo4dYul+kQqy+YiDsf5cmD
HM15F6yfdtP8tLBX7C2oTWhMtCq4IlFhivMD7pltJQgegBEIXnOeWdsJzVuwc9uLE2LmoH5RXnya
J6vdVzRw9l7KisaCzmgdBJVV299Lx9CpfjZDvLbbRrhstjBYt2WFSUsuAR0A7M6oElHYOhwPHOfc
WRj94gkqhqrHw2iX4uRsbCdtjpaXPJsiOcS5RSw4Bs19N/+URGNwzoFESX825NDY78rpu1ID7IyF
E6Wx4LMZmZY7rsjCYfxsSAa5bVTj7woyjtHTJCExiVXYuISS9/RNm6RFNdeMFwQ452nwp+tl/ghQ
hO3tyqTV2gZ7Kc3saMxeGERejc2LaCJOqRtzcWgkNfRJXbt9jVYMwLUgB7dbl6NcrSQkv2XcROb9
YlgvgctpLioy/FRxfCMz8U3TnFyJkmaIkcSu2MOFn7wuWXkWLc0IRGybtAiSg5nmnyXG6g2IMGLz
5LwZxCdCXbVbcDLuzdqB/pB+9VmCXGgNiPAZN07aXSlUPuyumgToVodpVXAlNTXS7FhntMx+zikR
2/6Vv0h+Wo7oc4A8U8Ri0zE52LoNT0TNBAGv4etcRiiHe+fejRGfWq2BccpTgLU6qP/cag/3be7h
lB3wS8ySBaJxLwnM8s0wddQjywU8MZ1EDRDPpx6JVtwPpPKyYnGGpohnFV1F98UUK+K4CFi4omPI
apbku9FFi1vxsj+VNgSnuPa+z1m/bNOeHN9+Jx2TMNRV7upmsElqK9kjRvfkl90Yrg6GKH9RJ6OZ
IF+gBu6z7n0MYO7kVfm9FTkVkT7CJfN8SPsSATMC3NKRP7OEbmZBcBBdLpbbcUGW7+8jOUkaaJjd
eyTIuciJRW6PgudNFqSjBT4XsixfMJ0gBDX6vee77HLRQix7c+obRvYRvn4vUK8FHjmOgKj0cSnd
xehk9rwg5X607e99GfScJylcVik/Bo8WlbcQskqWRR7azCtAUSYvq5y/xIwWgVQDLizCzrHRcxkW
o7haCFZY4h99vPTbefSP5bpCNi+ztybPjq6TY7wYHpemfZgdTHNrEG0HBwoyXS0Gv2I2rjIcmEvu
W5w2GdlBJX3mMIkkflsL2YeVC99RmDMBMJj9sXxce5UkGtyLrttpCNXA/pt3vT6QhaOlAdazDssZ
+ht6AHJxfsI4aeEXZGXoTNYld5aADpLvHEY1H5Zxao8pYmGQlfek67ElgeUCTVxt8gj1RtMq+I7o
Ow7ZdbFmYjvKoDqXZmx/IzXwx8CjtXG9dmQDJWkESQMxJLZPpGOHhrJaESBDxD4oA9IPwy6UbGwH
zby029Qq0jD1bwz0qdc2QcFVWwo6xy+MDrnbVubdOBKW+/qrXVHXN6gFnXkAab+wlyYiwHfGqNqA
tUEuGeH2dLFDy5xIgTWM5xj15cUwA2SiKN4jZ/nI8u4u7tZv5pgVh96iiFsTOKJRgqywNL0bj/KL
FjfBreOCstB2ouuhNNnb/S7atV7AilA+Bp0IKctJouMPcdIXVXsYLffBmKhu0+zWghZH8kZH6NTS
3+CnY5y9+x/CzmM5ciVbtl8EM2gxzUykZlLLCYwsVgEBEQAioL/+LpzRE2bvDbqtT1udKhaZQMT2
7b7cHrGYI4TD6GzJNLb9a1rToZs6wUXMRCTLLtjWCpkz46FtsQGiniX20a66XdYXGHpEdamr5bmy
cJbO1vxdlLz3CDhgcseeD9XqJweTt8sK+2RYqJHGAKnfnSQXF0HYnd8Znmm+mQrS4/14yKLhOjn5
v97Nejg+YBIDo9tFY42p123uxpZB3CWYuOGClLpDx2ES5jtKC/8sNFhyHaa9SAEXvDjB9xBocS6M
5EszfZ6oe9i4Bm/ZqW5RX1X/yIH5laySROHVgmEDKiDv7wOy5Usnw59Gfi+ay7KMlq+xSR652Xeb
sUvPyjWDfS9eqOI4+KIeN84ysKIsfY4vrlohOnHyLZ324np4PUv6DCFJaO45/cEFUgNjiVJQ2ooY
ql6lSXWDK4m+MIMQfgUWIghfMVxm3T1RQgEBnYnUsS+BgDaYeuxiiBDc6c56RDh789Mp2vIxgVKY
BWdekKzqU9RAQgeRdn5dB+uPNVFBIiGrLMK/NSatF0113yTWD9UGcdelv3ADd6bbPbpAJLDlxE3G
eNWR5fU1LM+eDeb4VeN92/LPM1oBxYmC6paBA7FwHxxjeUTzhH5e0+MxhvPBlsmJ4qj7qQoeGots
V4X7mjrQmnoQoZBhtmPDc951u0Xyo16mOEwDcpFJThtUQyNNTt0f6C6H9RLn9EM3uZdqHNw7NnN3
C9PFtiBl3URFgVceR2+SAucNItLMALYSADVmcpPwcHaaEvjQSR7NrMbwmu5Kvs4DMWbeOvpemXI4
cko6+TNkl3eZ56fQpRuwxAKu6H/ZT4vFFN9iWmp1+yqtCXBnRTqp98rfMGp/hSf49Fq886NsopRB
+i+F1rCGwuCJd9hPW46bYXohiFpyqpoIvwMh7EX2v3k53hEMOTa0hKBU2TfXLX6SYvhBvyYXJ1nO
wFxfdqWE92BKOIcTs7+nuD42idnCg7LlNuJbv1SfIR6tmRaScOn/MHhCwHSHL1vRRTMspJ/ryamB
56J+JoZ9LhpvIQG9GsLMf2r91WbX/217P9/rljDjQDdKC0wqsFd7RCe++rINiOXDcW4cFVxG2Irs
JaZrNRhr58+4cwIMGkZHp29la3+b1/mb5y+noKoWejV4djGErRD54uCFZn/xFLGi4p3UlIi9hCK3
stvR7Yapv2m/bVNhMF4I/7e+g+JNQDGiA8YwHB7KhrPNBnVli6vVooNNfv/a2YDYApyTWzEEJrv/
G5MWuYZJ0bvWRemO8ogxxqJXbJO+nCDYDiMWZPtxwFF3IZRL8GfiOCNe4xyrdIZ7lPfHQqEY57AX
tlCBDfQr+EJ9OjFGRd2dPZccqxl3XcOe9m5rrMA1SsIb8xkdvDWAKXANEk92DqXID15dClQhmWRj
OMR+EIC3SmxSfk1w6r2xO6SoYAYxwavX6St0Byz4vAyyeWTLnxMIo5Mjf5wBFsRmCj1BsGpS1VdE
Nw5fhMGZGtIgGxif5BXGHRb/H27Z5tkbFQXItja7Hb0GxCY8Aolue4NkSkGImaszhW7OZtHTNac6
j+McqbzV7h1/6fAMLSw423b7O/l5SV1NBa9oBozHyhUpJasROpqeWgPP/vHKBZ4eRDISV5FtPnFU
XJeZ5aNz+A9fA/P1UWTYZCAqMSq4q863CyxTonSwW+2a5ays6JCLaH6K3OYUWLyJnWmu4tZCKZux
asRzIRjuEgMEL3J1nt7PvVvuDdOj51aV6JCyzr9c6ZEACsrXQhF+7Ar9YWwTo6o2Do1ooKe4AnqE
z0LvTkjn5E3Bn96H7B5V1Ro5+6E/+olkVU+YJlwPEXV16Bzg9vxkQVNXU3rBswGk363/dgP02jYm
+POFBQZg7MzGjlWjAz84i0NPTds+tjvjy07rX6JKmv1Jk8ao1y4KrSbcXdAhSMfqth99N85gu9v0
uy/Cwz42wRRC6qyzlf1AEeoQkMrwoUKXTXsm4MORP1awoEN1drph/SajkHn1dCs9668zg0ES3NQI
KFAjY85HpPc3wYcHCJ14b0r/iwPC3yWRuq8cjgqlecR8ulcoP8qpAaeiAN4Gyhc1tTEEJM56g8jV
4r8BLrqzxxTP0eDKWLV3QmeHhO4kqy54F0CDkr3x0Mr0tQS2u9YKBAk5zTHQm6Byn2yfXG5W8o1q
pcB1SoOkOd6HOWHV3oPBmOfm0U0xBEmlp40KjMdm0PV20PwJ4Zz9qWd1GwAlHEKTBYbUNBvTFg32
zlmzIT1FKk4KDs/Ivwk8u0fq7I88Bg+lD0ubdOIYd6P5DjV63vtV+KOx+nGXYdIn6llvJ6y2Wy5Y
f9nYvsD9ti+RJCEpCx3rwMWXNn+2s+CyV3DKUpyFtlO0WCE7m4sO4m0doNeWl0RFz143XLvw3LgD
V2D+bNuoJi7ywPxN19tJq4pDEGmqD16XNOUzQU6uLV5bv3uui9U4Qr8wv8qmi26EjWU4NEmzwWMV
GrlfaZ5RSDsGe57Ts4Ka+zYPMUaj6FSSzVWwqZyZghBLc0VOO/M4zjT7mn3fnrxmwJg8MC+LMqCf
StIn0HHlJFGWo1eHAqSQLXeZY5S7xjZeZy7taSQ9PJd1GY/SYufdcK4VoArdldjE29vmN6xSxJEW
JXdFi4z+GItkORAjMbGgsQlV+znEPTcBnbB8dmFehQ3V6fLzrPx0l5vRuJ96fYlKuU90OsX9OHTs
X+lVz8bkhC5+T73TnenYH0L2zSUzUnIoXvBkqPah1O6wr42gZCuTm/t8XDjagmoPUZkyd98/DdZd
nvJWttIZkxYn5izKOyNa3isF6JH7jGdE+VUQizZnUEWtyzYnH80fhSwIyT8kXGgE9rnP+jOvuO80
XctIhXe1gpEeX3YVlMpXW0JbX6E7PPTt/J1IMphWjyM+yLlIEg68pZKrHIlkVXfgm/sIjhgHgON8
9dqAZB2V5oUt/dGvUu9YZ9ORpt0j8YPoPHfhHxrqXuzwruL/9xlXSehKhF4mKTKMYqBIpQ5Ocszb
GLPFpaOhiqn8YLFzoogOjRnVaM8yNoOUYz6hscdpH70sy9FduHnKKbz4/kxDIMTIaGyvXRUYh9ER
Hqe0REEWf73Oqml883/a3A+4si63ArTQpGgfYqLBtMYjC8uFhmIn/NdmFYtgl6+O5R26mc1xEgIf
OjplbR5U5j8mfraHcz/uEbrYMJAEwTiUM4DP94wHON2QrndQsSl8GkcOat0fLBy1h5Kf2R7OG7Vu
Xv8WkTJ7CkrjSo3oSSvTuyGLAmtGowE88m6H5cyN0AcByflMlFPs8WidhTHVcdSUr01dBIeitF67
pbUuA+oskBzm7qX+dSFEiLrBPZexlymmr8V0fqKq59qInQwL7GdWTsPRRXbaSKon/T732Hk138W8
sMZIm4ad3okUHFgGLJ8N06Sb+uwx5PgC3u5q5GvHSPhCyHXGBGIgbaE94OfnMx1xDcIICuG0za48
X7xycpb4U2gX+ylyXkmHbZPa/8IjgQgxFM9TxqhS8mHhG0Nim0uTVf8N7eoNmycYHVE7p67oHzg8
WSpnbNPbJLz5ffPPJdurSTuTTaBghhA1K5z+VFewEkoHSRU0OS3GoOQ9ql5F/S/E43HIFLnHbu7/
+LD/r0kNEZ24CU1tNH72AzPn8joVHWUoaeyELLjd0jW3Dt15MiKr56IwhEP91GOy2bqdc9833Rf9
Ow94YOzNZC5obvPEKowxWWXhL0SKzgq+ygDFN5WQ82v9y3qMbW5l7y3lfERm02+QH/9lXgtdpiA3
H7Yojzb2a88O9UaX5NocL25Wkzak4a2P9X0L+ZTW8RktgHUrB3ELvIhRvKAxggPkLkurco+XmHOv
8B+4cNEIz5PbhfZwyHiBsKFgD9jNBAHkqtsGRBqR9Th+RLg0rObTI6szHMiZm7+YQYyLv7tP12B6
ZfAf5T9KOp52OZvKOK2WOS7b8ZVIfixcbMCLkB8NsLAzXbRkFW2ULxUdTS7Rm2VIkGgmxChNnLO0
GhfQXrcNWPtvUfDpN6j2cHR/RW7YfNpsCuuSZ8HO7zpRybjU61GXTbvQEHAGp9kmXmI8CQ2jJjwL
jn6SgcWmyNg5MvkBEPI+iWv9w3VKNSb+9hBtyaAa0GMX5IRfHb1ymK9XLE55h5z1yb9NbEQZ/zQl
QcBv5DGaQHjytM+WdwiGlPLKUqBkQAM1AWKiHlSxM3GtnhVWkB6EGqGdV546YuU0k7EAsw/DVOwd
50Nn+sWECEe8CHasC48OvmrwmbQ639XZP1m306ea3VOjGNjb2T0nqf3d6fRM3QbTSz19tw7xnaA4
Te3dglyzGoZybNCIQmyq8lR+lfmEDdiqnW1GyZIzP1WGfseg9lvzz9uyOmi2U0c/jzLcaharKDgs
vNlQBGefeH2ZDke6pj9LjAAnR9BVUnGFW38PV0QFXbHGwbeHa2ARQ/bdH8sFfIbsp5XXYSGBYpd0
/PosL35b1xv3ILE4W/Wzii6A+I1OOazTgpfSBLIS6YumdTJfxIM3EZg1TJTyLJhBrAROSQeH0wMI
KR+VAUUPlXNL0kJuA7B1GzpCsRQN+pdD7Af2l7sSxbj0s23wvrABbarciDsCOrFH64nw6KsYx/fJ
n7G2E8rs+6U8qO6HeLWJ8K/BWrPNNNj5xmj2z6zwJRzBnakGfcWqTWElOVQTgiQr8ZOIlpe5Mv8k
1JwbyADkpUdqyaiw5lXFfU/kb3oxPvJQ/6EQiTpdAGupeB/C6LHokYvM1KPvwyYRqudgmzl8J9z1
gasU2NOwL9iwI3WxiFAHuLd6Zzp/2D9RROkm61aEMbnNSTL4ZYW6wp7TcTFnsB84McUy8ihCMSLx
o+04l6ciyyQtF4rnaHSJMqhTYUJFgC5V+NqMe9yLG39oioPpQAdDCXHhpW3MxfkgKXwxS5aCtVGw
wPTDx2DkHu3ZNCXMYL92EbBJH38Te78s5vdhx+3wI27caUUhtUe3yvrDYsx/sHt0XoHfLSnAVBtY
sMP+6GpyuOWMv7cIEaTSKYmwmjDr8n6JSiBgwQwio0Z6FKtGyI77HMwDeXIPVl8Iy+ZM8+1LaRE/
1otkL5f4j+lk7Txa27ZW6ABfDGioDH3oKiOO2REqxUjmWGbLH7+qV945kgAOoJ1jEeRuo4Vf5Yxs
iVA5R0jQRNyGAz8Ic6/zCDdYV36SEwn5fJGb6mR0cCQJMuytrGY1x6mJp7bTZX3Mw5l2XHxujNDc
om26UKk5HVmFo2NZX8xHRgfehjtRthn78hxhLYopbkNuk+ZbJZJ2z+kPg5J3datYxeBNrzZJVdzT
FvHG+/fQWVjnCzl/NU4EiN1agh0OwIaPJ+/z0cMLa5uIvaUMnwanng8JjhEmU2rTN4Tzd2VfwyiC
/YC6tXhPfRYw5xILD5vwxtUMUNEEIVVH090Et2M1gN1VY/RKWG8l2ba7Bbq577y1emWUC+qL55KZ
CL9scNHNGJ7b8aPyJmfL54onGXVk05jwGpPFjNPAzGKI0OsfhjiuP53SM+JG1oe69Bo8DdWOxIPE
koShcLAEr4NwXhngqPcwQlGQ+MXNO8vVlBA+m42Z7XjZvllAQvZc5ABVL6AOS4WdSvnFET8qH3ob
P6X0OUs6AwHKxQmnWuiibT3cAKWwNzVyazdRqoolWxIrBP2QTrQTDhmHfdK8kPDEKOhj+fE9pqSk
C3ma+NmmvfzrGOn76IR/q4SRyOrWFu68ftGYZXY4fj/9tTgR4CBHqrH3c+fDLWufxnloNKYFeDMx
k20d4h+ryMdQw5Kvy2KS/ia+pjIMgauWfP9St17iKoNbV8BO3ntywJXoS8bkaUzWFB/OF+y3RiuO
gow6MFxeM8NccKup78usr7bswzy0hOaptGv0Hp7abOCvKfENbtSQ3KhY/ghSHBsp4Xp4uTjYGANz
DB98NE9s3uZNi0F2b7OV3FhO6wIURL+uPFpEm9E5qhEl0Wbvm7AQ3v33qgzFyHMf5ZuhIZycZd7f
MdfHwYHUVmoaA+rlHanF2vbyOygR1MZBrqcs6EK/KZq4KoL9oKxYsusk9uU754nXIxQENIseDNsk
HGplMnIRYry3Gb/g0MDsNJn4eXVz8/eClmLPRjOk9VsQOgiXC46djJP3wsecix7i/MbHaIWbV5Lg
7+qHShTXLvPmizIGMMIpHocVfiBrA8Q/x2qh2IzhdzGO3dAj7no1bhR7OSC4YT0THfQNq17vszix
uwOOebpnFN44Jo89y//8ije6iooLZobkmEv97PeULMBuY5PYs/IYMtQSLdQ9p7y1ySstiFMJUlYl
ozT1Puy1U/bT0IP3NiE906d/IQrBcHDZeQdHC6qRmtFrbevfDOYofT8gFfKZUgW8dZ7yT7LnJTDB
PGE5TL5SbP20vsumHP5di1GhsylrnjATxFZv38/J3ZgQDxIZpQbKzA0cDSrbB3g6cCrAzS07vZNT
+l1iwqoMx+XfYoZFrvqwHbgepeSWVq5CCgV2hzxULP1btUsDCmsnF6G1s2y2HljV4gLNR4qa6BM2
6V2oJ3X2DPNR6ULduREptwzUR2qz88ea/mETZqrDUsVWqPWJziWeZe9rCUZkWxNl2m+ml1YwdAQ2
f7M8mB7cYep3E1Yn8m4dY4gDh8V6sm3sDIKD9ODrYuBM4Boeot/j6O6L9dXzDvgf14jVPUdjuutU
9COt/rMvYnPEcDiZzrjHwbpV0dLshqTcmwKlglpN9KB6OBtGNHBH7mmFUBG3KwuVdRr4/YwjtgiX
28LLOEVX+Pqx3RsvC7tHaLFsJCS1RrnYhvVwNCMfKMxslowfzCT4cH222JuiwIGG0/210MV7JxC+
CFmYu0KmWIJCeaNm9CH1IjYa6NBcdLODESQlS/iTlfa/3txgs1oFX69crUdW/etXy2OaTDH/bxuP
pERpIlii7UR24b/rDb1KqCKEaeEmtS98HJfYNJFyasLgHFeQZSf1E+j5M0zuO5+5S1VztJPLvVRp
hBLIXrcuSSFS7tmJ7IV8h3UoW9YAJZNFllkIKlRDbRd8VdOy2AyW/FNJjgMOLf3HdLrQRmCidIsp
2xdBzx0mYRFdJdBTae6+GEbzCQPkALgPrh6+eLZp7Z7VVMnfAblGjq+GFkeXG2i8TNgdqKXpzo1P
0YtijW0MCkdC5ADgO+GndLczdRizRgkyltfAL/OdxlbbZmhmgvIkr4P1DqhzpqqCTvFy4lzxi4Yd
XBs+6gA7R2V4O3upBDfd6kBherVrU1qhHFXz7DjVX4zW4VYW4g863EuIQb/HrHcXGM19OwUfjHmA
ZFcnD4u/rd0vtIRMjRmLoo8RQIkHGO1rlVkvXYbxs3eJI5aV9xiKnDVrru9wi4GjSv2WYQfJ154Q
nzzEWgjBhwib+Brb7Ld8A4cDpYhPgrXQkej0dxl5v4EPKU/CyCzGH1lST2qzomZAIJ5joUNjjv7m
i1fnCR/6htEeR4Tt7S1tgT7qs2spqi+fNk+cjdhxgVMsD2ZUxuqC9hHeNyUIvwHlLBRk+8yw+Ehm
nMQDDVNwkL6dhFBxB3tuk5fruraQD1nueS9+Jm+EJP4JG3XGs2ZUlpAj0DMZXTE/xyPdxovRRIfU
w4nUKXFrBUy2xWxPcJMOo2/8ZtqiOMeeuzhwcxQB0XyNreNcUKORX83wXtoFGOUiwIw2+UfXPU2M
1msnBHsmexguqZYHc8lOpYPcW+fgTgeSudQ3PwkPzBUPPDy+BVNI6IC3aHKabH3QDXMA+HggxXjv
9N39iAFpRxLptSPUwMYfh5W5pnnxSsS8tfJ9p/yX/34D2+tvaPPRLujcmYZovgyWg3vazsaT6WCQ
WTpi2Bmps9jgcruEiX+zgWfXJUzVPqR72/bYzlb0Lo+kTFGp+4E4E19a3XLa6sm9FYW2H6PEPkEo
LQ42S8j9ZM/FfvEBGbnmobDoLjQCY3X54+UIUdkAbu/9ZCeAkzLHrhpQoA+zV1M0AItz0BI1pYEq
kjIjyZBQauXwJq2U9ImVry3Bzns6U1JGJAkPHTMbW0QV4/XPyUvQKt6I5KA8u4sbg3r6gN+KazRn
+zQjTSZm4e6U4N5sWyI7ojejiBXPNJu6cTk27XYeHOwMXX0dovTaOZPxUn8bmIJjXEDJuWZ7vCna
W5GV4RGS2XOGinKwlyDY+woIoRCmfcIlepebick1bJkpU+zyTZRgpKEGnYa4jlMoahU3ebjxu5wy
FrhW029qkmSD/YQnGI9YI8yTvfIfFjCIF6CecpvIDO//FEUxyuROlOz8yC/A0kRL8Mj2nBJrMuOg
7zgTDS7xC7Jp3Nhc/rMFnG6SAIrWLlC4tlZD3OTDtTaNni0LYl6jfTYJjXH0Rp83RD0uK/9MvmQR
NdbWAxRnnm0dfYnCInCbp2+RVM5jIKzPYR4goLbNWw/2gMZzgskApx8K5HnsinejmKfnyKwQT2eE
V64YbzQ1Pf9HTWi98F/pMYrabHlTFPlrb9uEGu3wNEzUeEwpP1YrJVDTKQSlPP0tmH/pROBaYPd8
XDrV+HEyYs2frYTTnOvsB8n7U2mp2zzVQEVdVvzewsxRWC7rw0zlX6Ks7qSx3siXNryEtCWSTKBs
lP6s91FnFF+7yV+3mD6MnEnSdx5dB1uJqclYz8qy72la+lutkWhUU+z/U9XfFPEEYY/6HsXfOwaV
99QJKDUtCr7FzeBM7yI3E5Va9/iZPFwbWRQ33XIl3F698ZWZN7Q+6hhGXHFh+KFY0XJT37DvY6+F
DedS11wCh8J5k33g0jpipzxk/BC57HS3QJNdsB9gq+iHiljqzu4THWcVldc+jS8bFMP6ItN0j0m1
QRkcbfb57os/0ghOp4zGJtZfDWckJDEaexlmqH59mMdO/URCYXjjBnluyLuRNvDlFYQ5Yw6GcLdB
FOpfYVa49+ZQQX1hWkwn96Pt2Zw2I3NXUwXRjvG7elsA5QVeUj8JLHA6a8xDa4vy0OaD8ZZV9i6C
uLHkeAgSk50jeRi2fAg4NFWN9CAsBVN93613oCDqYtwx7sXCpDAzCf6hQ6TaBFnF1kibty6qxH1W
4zcZag6HcQRMWtH2+1D2NDEkrGXidDGerNQYaCmzYZdPAi6cvFIBif2QM/Za2Hy0spZJeEzgatWp
xOFu2MAtnfYpWOz3RRc3i9bV/TC1HhdvntKI+PODleODG/+ViNhp1FuX1PobFmV70bj5lh7fYzA6
1q70SODx6lInMbNLquUn5aXOGdgKePcu/KhwZTcWG01TVu0+qdy/jZzah6AbSP0FrhFPIwUM7uBN
T33OTXq4jBG6aVOa+QMiTArrf2OpJD+jRk1HDxxNYvr5E0aQq0WpOUQ65AgvH15mx70UTDKHSbEx
pVtja6eG9UbSqz+WooxdfzQPmKSPZjFZVwOKkctaBU9HtcTJPH+3GNjvYNjUR3MQXpzlLPIHZX4K
tznSoFCDoRyKx6IO7I2dmdU16BagyYOg8LpIi5OtZqYwO5EHBrAVPCuGu4hRrDEi48AKiOHUZXGl
zeEyhDhL6Xm4wsQ+jjwLRxuTPMxWqs8p6IG9YcfO6mTn0dsTbsBIl4bNtfSXLlZe3u9Df5p2Ki0x
pFuJw52K+tMEIHcDIEMOb+Mwi4e0GoDZj9UJLww+Va7PWjvDOw9DoaaNqNjMjAKkZ7J+uHKhMV6B
430ujGyvRnnOuxakfg1LXfXqpF12A14SGQ8TG0BoLHN6H/W8QaQ7fTrFcF9iaWAugi3RhYiGnRfy
EN3hk9JHeJb6ggD/lRc5nwJBj2qOjxIC6JdKDId1N58ncivov1H9E5gW9b6Kx7UqPxRg6jNMBCQ4
/8632vEO1wiAQFh1u6nDEc6rxXkwCvlp2pzks3T868KZffRmSjrybrih/hVXGc71XkRAIQHTX2WN
ATxAW+wzoS7GaK1GW7gQsuL24fjiucjL+UQNL27TScp788enwmKHhjdf04kNEZIUazYIlpvGHrJn
pdgwO2J8dCmXOAetPZ0rjy2Xo9EbXVkaGAMITuWUJrjRMHDD6K/Dgo0hm8b0DjZ2dICQzc0TDbJk
UQ4zgoLtaJ8lyPaR+dUWgGNlW0wPOU0skpj9myyIUZIAWI89UjVDk79WTjfH/3FhdMm+x4GJvtIc
SDrNA0TyKM8o3muuGbuAjY/gsZFEOQsNG3eGUXtcnKW55FX4Z+LStEsbwiFLlEeAhSAByZJQGlZ7
6BM+Y1wUNH+6gVRjwlikzb74HvM38NMJsSthbQcpfrQDfrfPEmpjEWHxnWTczp38EbIWMUVmOx4l
nwyC7t5InW/6KUC3y90HL9LTDRZUvW2yGicel/WAuZYClJzlL2zs0Ed9DWckejBqw7l67cva+Fsb
giLB/F8U2RSn42RB3+jGT2PmY5aU9ORCEe71u27LCRQVKw/DdP+axCrYkgRcO+Yq3Rnk9ngquArP
NHbU9XNgGN6j8Cc0EpvvEDtSskhw5O3wy+6CIraKbNm7IW7wSKHMifzFc6fh3uVvQB3TPT+9l1Qh
FFkdIM8C5rK2vJvirb6h1+kHJ9yOdp3my+XABkX8w5bbejVm/ZNx1pINe8+IL7xPU/EyACo9exjQ
SBf07NGD8INl/W6u8BTJUS8f4/q/5gak9wQq9UzNPdQMfzGJ+vEvYWnldWpwaTMJcvwazDfDQnpX
jmFxS/XwI8qFi/FsRHGP3HkB5NgxYxFyCYT9hQnnVBr1mTaW+aNVYYyAuyAF5QXMhufMjnDme4Wm
Zp31bd1QyNdUV9NGlbdWHrpIczjhg3dXI1w+LqzfrqZ7AN/GrIqQmEo2hqvQ6HPi9gOdbu7qNve4
By7TH8CY1Eh67E6BHyFKeNG5MUR2qgYiK+LsuVgvIj1AbeFyt8msgEamrv9gGM9wxTrUT8xtc7Jc
6yORZXEm11MfWq3rPY43yk4L/tYV+Ew7Qf8JAloXMaVkhnwTXpPCVOMlw36AJFjWvefpYl0t5wZt
a0aXrSsmSZdxv2mLeAEYZiJN9EZ4ytsxujhDxE977V3K0qdae/5Lj60Js5YEfCRnAALRcuFZ/a4M
Gq1zLNOVLwy+hfVdlQzPIM3NfZvwxHb9CP/FlV+LJcOYfKxKZmgYGG5nVRlnA1QZbtMg4Lugm1tJ
8yUXlsfK4scRuElMQ3odS2SZo5AIrGlu3lGzOG/4UQY7p4DDDy//R9o9FpUZNQ62zMa0aF0EQ09o
NyhejBbNnNkTf2DzEYG/OmQc1qbwLD4dVbivQpZcJHTxC2ZnWTh/+Fywz0X2z2133nVaxl6RBVvd
v4cu6dIyLVAZ+Eo2MoMnEfbZv5CLhKkS7+YPFDTpFNBzUR0FV7ALx/CeuDIWZCfE9jLVL72y/EPl
z6+Ma9S0ryzekQ3Kdq4AVMOrI1E3roYX3a6XKetKF1cTU8ZHT7zGHe7enJlqBIpfvyanI/5iRw8c
L8gwIY1YacfHbbKmAHt80V4C/RmQuLuFdHpR9D2fBXbE9Racb1vPwNLAPanIsCOZpsBdMtfc2uZP
YxTP4by6LToo1wIhtXKxdVSpHzt+VYLRR49VS7eJxiGJ/zvSy4CFaG+CQ+loRjX/G5m4FuIUeAtH
PkRpQIfTMrBwMX2Usszi4zoijxzmSv+MIXgJ9M1zaNUvTgJOzxymhIUj7TBoPO80zbIwZGJ5Cbmh
oOStfBc925S/VI6+9I22n8wa90bfkXDO8DswUvOOqtmiiFm719nLkUoJCMA6tndTDgcHOMB/PzbV
06XIy+GZyjF6A13855hp/J2fGzzS2KcudQ4NW6c2zF2+d+YkxQMVEYrs29bJ6QRS/OBhoJvLsyFm
8oTZHhlqwDQISXZ2r3mDPwJranbDd8eqwvSxFC+ZEWdWeA9qa7XRBeq19RzwtclrptSN91DkYt7W
giE/Y4rZNr6BodVLfMRiyIRkPLBdE3mPGJsi59KUcqewr+YT7imHcoK584xdgpHr4C3av+qyOA3g
kIx2cB4V8LRtM59nPw/+DLjBPPXFdnD+rUhXr6QK4578GCNy0x2GIYEfQnXB1SqMYd+qd9FW3R0U
aAeUWMJB47PgLx1cWHWh/Cf6f7zNbHfqbBMkmwkxPgUFgVAoSuIKwyKyPoaukw9mQ8MNleRqtWM+
0NFcP4+Bz0sQ9tSuRaW8A2AfOkvc9hPe7/UeY/tntxmtn3Bk+WTwB+L1Mx679fWRm1Z7a/NRvweY
o3a5N3sPQ8YHxeiOABv1UyFSVsumTV48q9IHI63OBq25cizlj0jssyqB4ZhT+mhJRJPGi8Cvw8tb
B5X/N1/jPwrj/0ZCws4OCTzEMMLMbP2HTvxf0Ih4S0UQEODcsslD/GHfD7Gay1IW10rUZ0bR4jBg
q9v2GBwa4htJTShBwXPvLP+YwdejRul9XkxukfguGzs8KJofaaOY6S7hMxdQj7kZbdARnF+7jpv3
tcGEEcNC5qRtq/H/8zcK/y+wX4CRyHdCGw4NxeTB/0FZxY8TWXmNLDmb6nmyg3sjIknCotMF+EFN
QYB4yvF9MoD1lYbc86oWB/5qbeTlT/1strcoQu6VsU2L2J2V4wlNBCKD6NHwtZ7qk1ycVzwszhmz
HZQRg4KHtLK9+3QYVqRn/Q4rXxOi4L8Ml/W7U/EWmHNXXgFynsNT5zn1o67S5lw5fA4GiAAX9nBf
IebKM5MJG5gWnMrQRQi3khfF7N+rivzw/3B2Zs1tI2u2/Ssn6h2nMWUCiOg6D+I8iRI12NILQp4w
zzN+fS/AvmVbcti3O6qCQYCkDJJJIPP79l7bQHK2TCzTO/lKb6x8FRxMkagfWjPu0asiEY1Fl20D
jnKvD/phfqo0nqvYrnZVgWeX5uhtGQ09OVMsXrhmyhsia68EIv5j4qG+0kCCVmm7qlmNHBKRaSer
Gu2VXZPC2faZehb0p9a2CVM/tPVdMZAZOzQoiX8/Ln9BC8OxBs1SWHgMobO+gme5tP9SfrcKKzwY
AS0hx96UX+xQsNEdz3iQ9JVKC9NAWFMlHFgfeUE9EmAKwen3h6K/AdAI3D3QSWj9A/N6AzIVdlkG
nYEUqU5onY0Q9BYeaxSgCMQioDmVxklzVP1sJ46yo8fEmil/0E0SAxNPvx/rDEBrWX/OYmI1g6mt
Y09izjgw220hnLsQP8cfqDlvf9XTIZuabklr4m9arz49Tv5IrKCgXKGeana0MQFrsoZblk1TkaCW
AdYyiy3dHsIiHe+lVvIDtK1VYiI3UL3sxQ3JulEQfm8T1TrP+GaJOmDFWlCnoYuKTUmCtY5pfWlV
Srnk43iIZId9205PtVmUR3Bd/5fvQarTeyIkSueM9TNPLZGZGFlcU7xQbcofvdtv0WaeQlbIVDuZ
p/YqvjY6cRh4JfmLMUrntNA+5xXT7hhCq8Lfnib31qYJUPwkVvHChBRvO2HPEIx6/2jK5sPvR8+v
BrJEByYdksW06b+fj1oKH1l2AcGOi4VFowkDGPPCk1kcCx0hlY9ofhGJSIHYQr1Z8xHYuz5sEJvG
2u8PxXpzZhQGgGxVBTIuAMRqr86MfZwqA7boqc8TU3TvafgryOTboVhyDhrxx1EHbuogP7AqJEmC
UvQNfVixhY5trC0fFTad2Du1sj8iIqjvA9JRxziDS6KX4R2Swksl8mOude4mI/ZnLq/rWEV3dY5a
BYEzPmra4ZGjBvSvmMgk+E+9yNlmDRKF0jaJDWXM5kzzXuDX0ycrPBOvI/a3zh6/IIHX1oNJYUzD
RYWpZKdKp7yWsbVKnfqGbESqyY1Cxz5r3H3Tt8ssb0rCGXkmdUymBcSBQOiKjxmy06QG8OMl+ceu
sKjFRJm4xdERFXR66LdFDxYCrNjo70vVso+948OVMYaXXKf39vuv5S0nEFGgrQmBfEoyQOSrEUKY
QQZAbiR6b8JvGvhWmGNUh6TFyWQVcliBdzxSPaBOZVX4K4m+YH6ymrsMsY5eA3PLcmyIQusMfcXJ
m8uXYC0t0NBjXDNd84lMifPckoqmchdCRNJ5u5qRn0ARrVPskkUOr6/VD2PeL7SOoLg2ytNTE8GX
MFzlDz9lY2J2/TTr4C0z3XB0zcY0yoj8+UfhlnHsgYgjS7a1CW8JTRSxnnpDIsZtaenm2e/JcKcc
ghuXK/yqJ/0S1aKMThHa4AyIJR2tMF3107Qi1OHKts8e1827CME3VTNMUxnLygSlTeaz8B5YyuzD
nsSpoQ2ZsPQZOus6NledSH0ujAPVlFR9pzDReSq6R+bWxen3X7J4i0M2DUlV0OIMqQFnfoUbpryj
RGHWEaelUGypI6Palkl5GQN1byBfuimTz6mdt7uQSs8kDZCLFnAp9IQhfvSmwJNmfCo035lSRdRD
oLAimI3xlND9g+MH94oHuT0m+3vfVZOPahT9Dc1zNCqDp28ihGn0/jINUL/L0JjsEImr3mBN0k46
iya9Gy1E+pM8RuJq1fNSO9cmSmWoOwtwJA8o2Nz94JDfTiK9gQw4M1BpYfSZKlnpqk7qg6tRN2sy
wJEj/X+ljI+OGotj1LngmFJnG/k0EkqrVf9Evp4uZz8PJ5Mzm2aSc8CVWps//B8msTYi47gIehba
Y0vjWIMr6+VYM9A/Mj9DiauguMRjB6ZDMSiIQAUrecfVnTEw9H//TWsT2PrNweh8ycJQLejS09j/
4WBw46t6WfBNk3cW3BY2OhaqdTF6fyhsHgb1ihaOrl/XAjJ3TvYasFMVrf7nxPGaP+Qi6G8YpIJP
hkFnc4ZRSYiYch1+OJhGGVFfNT7UqLJwNuSeUyTgl7ae18iUC4iroajox365yvReYgU0r/I2rRdC
puMdeDqqTYrrMQ6bfdLTRBG+X61p7Ce0kwt3nxcqPy9ZkdvnehsllNA6qNqEER3r33+u+i9+QaZG
ILVjWdMXPV9of3grjuoqTdaoyDr9ZeCk27putCPdpuKKSI0bQVv2SbgLtVaTLc0CaAiahUFPSx8z
ybXBXecZVTMWavXKKaexYdBBLXzAP3Y43HpGpT+2nIaUOoV/oaVonpTySx/bxpPxx0XXmzQNYU55
GqhDHezO2hQc8uO3opu9FoExUdAPkoc2TG6eyA7FITaiJ679UeB4Z3hwj07eIfOHeULjs73vJCv8
gEkkNToFcpL/mJYl1TtNwcPkhxsaneY+hH6JmQVHF0xgZ03I4dJw0u4cWTFcZhdf2u+/FuPNe2G5
pVsAYqYBP4WE/PxecpqzIVqCYMEov6mN0t56Eywfr/dR8bAvu0yaj7qdbmDd1oR1sUZPNRJ1AgPQ
k6mWt1NxJ2sxycZ8ImuNqQcFj2jbAOi6djkFegGUejrc8LlHfyuz7qlLzXtgC+06aEgn4+JwR6Lo
qjS69CyNGotuVa6UChuNSbTXWdW7TYx+8w9ndO3NbIo3blvM6lShcvV+fdKR1WCGLFymVRkwK2qQ
2WbMi4ar2UD+k0o9ZPQRQRB5QaW4c5CoCPpYf/j0nWmo/HS2sQSUYVJjTE3qzOte/cDhm6id9Dqs
KWVElcBjLLjYBK4YeA+T8QCL2hQ2e7T6Un1Xt+Mj1uiFWff9Z/BOjyCcnKfE8j/2ei43Ew4jSi8F
JKQuSGG0iLG4qkcdjgQyFBycJFeCvF0WCpXyUWkeAz17kSMQHMtkIdAp1cJkrg2EBU5MjjkF9hMC
lqlCWzkHClSom13I92EHFyxtv3Q021bUpmNgZ/kmNSF0YNmhUtpUZJlhRpEhNu4ugC/cr4ph6HaG
i7O8wU4xwk1ZioK5p3A0ps0FzUGdVjodE7kAG/UQB08DmeCszqkHRSEW+tox39k+U8GI3a46wa5Q
vNVkwWACVV6mLzFjvkkeKjIQjCA5WgGYVQPspxGeR8RynenFxaPOeyUpz3SjeqbTjrLTRzgKrQko
jdiW1YC+W6OHga7TzVRK9rZpILF4UDE9DLyBVcIiEIqIj4LfhWycSmfVtkq1hNs4xZm84FEMV1VJ
G9V3uveNYCKb+5OwJndWaiDvwTKh7QfJGEzRDVVFylg1eOt6Krt7Xn7EgXa0cFEnmjZsK49oEDjO
74WNVX8qAVAWr0HKYu+pKdvazKAam1kV2v0SUvXeigBjyZ6zSEhC4UJPPuS6ejN1viK9seFshmg/
TatnKLTQpxSCz/T0JixtwmO1bitG+aKWoDe9Nj93FtEuZfpoqsVToIDG6LsCrAZ2XK/pgoUu+Hd1
7Pb46/KzDkZvpGVVYTcGM5kuhAjvql7D5KLjpOu16yJJeixYfrKmZdQ3Fh+tHDac8fI1EAH8RrmC
3BN0VysKlJ4NgoqOGQDGapCaWeKXG5SQ2B5dHVeQXtvnLHwQZZ4Qr800GI3AKqmxFDYFx2Y72Xih
ZzJebBNwzhCH4d6sl5iY/PuUddY2z7FT5IrqHgqd77OnTbxGIJ2ReuT2e8vVwX8G0Wb0WucAEEa5
1nUQSmaX7XLpJCfPHZNTG96GuW7tGfTqoc4MSG2aQUFZRgxPIrqGVRrQJY39CHmU0PWd0HTv2vEZ
9pGZvw81eGxdhmaBOO7pNOpQTYrDQfKt0ieLM7wRuTmZNIgW7GFiUI/toFmEzjmn73P2W+uOzGW5
cweJP3KSPauRRBsXV2fHRNEboF5nzW+mh8Az7w2t88+6n3xph8Te2TEVVK9OzzWlGaQC/kIM+nVE
IOQmVKgS1ILIVE1DvRxAL9tRkJgwSngxHW8jpDtuycWFimIYpyFWy3WEhnCNhlCubKP9xIwGfXxK
1zfLmTzZzec2aVGlN2ZTLs1K2msbNbCWinpLlpZsr/R+aA8ppDGtsPEFN5T6tYDeJwFGl8qmp9j7
8qjrExUBy8RCJvpz1wjjBB3wQelie58GMZ4MDwZu4pvlDpNUnfc7crGmocBssW6Hemvb1CxRuHvE
xaTPvSyZAGGtAWbGJCoZ3eAmLZHJER2pHSWlZNFIRIJmtJFJ8qVqjGAXxEq+sImcDw0aJ0in6aTI
8R5mVXlIsetBQenbpzBbWxgEiEsfbnJX4rsMBUSPuA4PQVcPV1FT9Leq7a1qFM530OyaMoxPXB0e
QKFXN1UxXkbgoZwR652SjTStcINPeCg+QdtNTkGbP1EAJKsrEPHSUr27sg6fx2yqCxnPxqRjQ1iB
/djPydmUfGFdCM0sKJl1tRpJ0vSfEe5Ab8+j/pTnFBcjVpM90sSVVdnQuovsXV1o1S0w5cNQMnxT
6YfLsEdikQVWumj6NNoFGSJLLEb9laMI2sYZlxUVdOBmHKjRtBJ0BFZZ/x1kpJUlAlTFveFsqxyR
S5tDZk1l+C6VibFSCosRDfQtCBFWU8TzibpFmKJ02JfSwk7ui6leN2kifn/9fTMnna6+hknfwsGV
QrzXz5OfrrbJ/HbbELclvMGKeAammXGHebvUtvAFbmXAFOj3/6amv5lyCVPqqm5bNmFshvq6YCBz
JUy6hhyxAMUx2iJ6ba7lPtJpdZdWmNzoMTK6NLOUNZ81uBd7wFCIr7r2e5teJP2iqP+EmX3UmuJZ
1+m9hp5GVaDSF5qa4A+TGZa2SxrdpyiKkF+jWElbCtWD1tx8loaGmtut3sf5ZPftzGRCbie7NlIF
sAIuSU5oeNd9XWLg7vmFDgM2UPQHrHp1+SAUJIxaeI6TWN65CquxUXDGZ82cLbHZ2se0GJ/aSDki
Q8lPY6U/44At7wCJ3A1os8vOKe4st4NblG1L1Uyv5diDPSotgf4ExV1vYhoYdPJByAqzx+oIniLb
oPmcusfqk2J1zlXbBkfdKmkIC5qutrIzlCpaZSoK6mLj3vlhfuM4zIKkoiIP4xS0MGGmW4ByS6Bg
G8fGtcUkB4ph2ujrcRLeVsoQLCO8aaaJu1OAy1xi1GVCVIz2dVDpTGq9AUx7T1FSR0f+jDEZ49Sk
FaqzcFcHnwikc5ZxnXVnqp/rqW/Fdcp8llaCpzlKunVaTYY7v8Rma9rFTerCBk+9Uixbn87YVMAY
GqE+VVGfQbEoHhq1FgDjQBFbbnjEAftgC3KMekEL4/dD0v7FMlOadJGYylhS8P/PvwO61kjDBpaZ
FrykK86SwVIpG3FAAW0sG6TOJOHqmDLs27rizJ/r8X0+Kvae3tCwiAqMdoWtIrZkAMeuEQBeVnem
5eXvLBIxSDkor7okIH4YqyLJRnUD32VRd87wDJBk42uqfkELRS5NNqxQrpkbj6YkYLnEOQSkoWGm
JnCsiAm0zvv+C87o8Jb4DbRRjV0fEmULJ8ndmT0jQ03ggrQdgM02veqivjhKSAYoo5VTTNrLGRYP
J5Kh4Xqlph+kUZJjphGG7rb5TW37KP18qz0GU0NaaXHvgFZEtVe8azKnPAkJy0Sz6K7kgQdPwDQu
tBP5vNB5mX6lPPUFQCqBUmtTdkzkxyg393qQOmgHrOj94D8R1b4q43Z4lhrOZjAhANPqMly6roPp
Woy3GHG0o0EP5/df8C9POSxzKGCh7NBU69Uyg0IBJiJdnwLFB4haBmk64AQcTjCk9TVT/kBfWU8F
8NLO8g9BGyvnocoNrPeuXCWxKOh7CmtdDtkubunoIJ8UN5SqRyKfMe92AWsHAC/50qB8gPLwEHWf
9V5w5WrU5g+LJvFm5cb506aD4BiGJkxbn8pJP1QSUHn0bcLMgLkzbCDi7U/4WmBYZe+R9TosuEPI
l0EnFi7EUMKY+LGNFRauKnafB0Pxb0WF/dZSopUTJVNQspWd4VDe2oq+q6ZvpyWZZKWI+MXT4HwN
9YhRss+7DQZojIw9bYAyfWpr44NO9SLVmaY7k2PMbaz3CtyLXWpzbuknsRku+Qsri0WdCHuDdymj
qjuKex9zVoGPYJHWvbEl/OxI5lNyKx2mR9SCdsgm+1VWxd3q9+PAeNsLE7RVqWpJPjzBde/nj66W
KuZYm8KtICIzKDpYzMLeOTIgXdtJVaqLeDEIuoehMZrRUkmT+IwT9tI0CIc6EmyyKLqvBxFfx56J
YpKe0Q4MAUkgJusdoFsJaKdnzTeXrV2bj01H3iJ6EJZwmr/xzYZwdwd0S6y7xcno37dcJf9wLtPe
nssEpzCd85kppCXnc90PoyPAl5RWiLQXYpLMdV11Civx5CkjwP42uqcSsle8EKO9Ik6uCG7Jyqm6
e7PpnyOF7yfRnOEPLe1flBQ5JBr09AgssgpfZ9X5rd92RguSpjf8x3JoH33AIVdl15FfRIaFl/v5
lddNTBWnY/VD0ASTViRcfYyCvcHK9YdR8HYCwijQDITUpE5RWHzVsYCGJrwgiunEaUSOccDVglVI
9+iBsI/epy4pO4qLipp3Q0B2iBTLJgCoCjnoCErsVnH9j3FFXb+2mRsrqHyUYLz0ZG7dokXajREc
S51LfJHE4coDvb9AJEedUTGILkNRmAbqsk3JHZI9FXOdNbVvK8gs0ttaL2/nwdEN3d3v3/UvMmZ5
15L4KtsS6lTG/3nsY4jEOBgX6Olc61m1ULcOsjv3I3lEQUTJeRjFyXTR5wnkqkBk88+OQbbh/PtW
MgcuUMFlq3SaZtVCeVPClWhQJPz+KPVpyvlTQYhKlG5ZaEdQ1Rva63pcVRbSc1qafLFoH+j5bFAJ
YM+fHDsuFgcCq5ELB/R0GaYpxS3M8D1rxfBRm1JOKd5vlIx4+CjEmddFLHnh5MAXsm7DzLI2Mckv
OxKn3nNB2//+yH8xyi1+dLR3jOnMLOaQ2h9+eNCzRieXjPJhHL2dFYz4ggPf2VTghxYS/fQ58cXJ
HhMkvaT08pMwV9JApNNke8MvjT+Mcu3tKOd4bFVO4bAWX/o0+f/heJKA0iYCMmKwnJIwFK7g66gz
oT0i2RpnubtP5G2nAJnoSyw8nf4cWAQGzoXxOYnVGYlRtKAbTl23P3xa00Xq5+/Z4vB0FZmZblIB
mS5yPxydppgd6DuTtM/O1Y6+yiIqtooFOadPLp2oDfVl8g2SomQuSOB8szYK72FQxf3vj0P84jim
jDObLh5dC2aAPx+HHNQQzQkXU6MpntyRMIyryu+uh66coBVOutErEAVcvpJl0PrhWpohJP+Cunc3
dvgDVc1YVaK+dJoFJ5py+SZ3CTYYc/TMEeWqURHOBhwShVViCTcq5gMmPNaYHnouqeBckRcZhShZ
fanJitrNOwXm4ZoYX2NTxsYxtz2CXCoLHk1SjesxcZxdmph3rR7dzpY5rfOu08imD2DY+UJxG7ri
aX5vu0JlMWfVq9CtUBa6ArqjAiAxqWDNtC5Mvt9/ktr0Sb36Rm368oa0bFXHTP2qK6A2wg18rDys
KtJ0Zz+6FvUPAu7LigY1je1saZZT3Tzdq51qLojQuUEsjtWl8t2Diz/wDz+AOQXv1QHRUHNouFDb
Z6S9/gFkgbQ7FYFPH7bolQiRyhDzjk4D0X8iBVp6BFrDi3C1qtPFPBqybRuXCXwyg1Ukuqpnmm+X
PJCfvCLtdqzdvFvYc6tSMaNDWMZyabEuI3Q1JmEKqwA4j77cRoq8KTmXkliw1+pBp+ZPNcgCcY7v
65KKzr4dgDySBKYcDZuT/6AAOQ8Uilwgs15MdJnUiPLqNpG2uTD0lvqFL5MlkJFh+fvvzHk7+vmu
dMegA6Ibb5t9YdDjES1zpPCpsHbKaLqHWtOCgyq0arhKcs4ZXIinZUhyNw6SzMXO5BrWNzs4JnQp
/F7u6NpdVRATvLRyNqju4lUxlpDgod05+ovdxmi7sThRe7S/0Nokdi62Pxipre9JUVVvVdh2V+B0
1WUZYRnH23lqIys8Obi2gcNN6/Gg109qbOkn6oV+adan3qoOhHInWz9CEowhD12wOlAOt0mGCcpE
v7SSfzGkR3quw/FxpKFHUgJFY7zqnwgo2zR6c4P3Ra69Ulsa5pCTtzmQnKPVcuHX9VOEszJGmVFL
PQGirWYHTa8fcwDlOSYF1hnKVbiAF7c3CpnfWkG+1G3vcdSFuS9ouoGNJJ6aJsTKkVGwDn3Rb2Jm
l0Z4p9cmsD8FHGqHh0i3i20ONG6vR++98QPNBq5dGZkPTuqox683jvGHr/0XyyFbtRxHOqweVWbB
07D44eSbmRhMcr3zFq13UX10NHb6ycjQqbYa8CBSMMjqUg5jBksejsYuDNJjkA3BHhndlU2Aggia
4YAtClFrRkhWf0csI7gH3b2FlLIxYK/s5oatnUxhIHpF7Iwd/WGm8DbQT0yqE13jkst8BgzUz28i
1IQeFcJlFuc72YbaS7sr42pj9Xp6CrbqaFPFti/NoKwIHOmvEeGl605nIidOXkCMJYfpLCN67It+
zJ7IjE+OaWh/nH9h//VTOH31n/9m+2OWD9hf/frV5n/us4T//3t6zT/P+fkV/9l8zq5fks/Vb590
Cj6WWZV9qV8/66e/zL/+7eiWL/XLTxurtA7q4bb5XA4XUofiej4K73M2PfP/98F/fZ7/yv2Qf/77
r48ZGyl7/vq2e/fp778425pMLv/rx7/+7eHpTf7916opoeP94iWfX6r677+k/LdBk9wxbU1XNfgS
iE26z9Mjim7+W7J+x7MDckua6GT/+lealbX/91+W9m/NImmPbjkXTVRNHEKVNdNDhvlvWhSMdV7A
hclkxfz/ju3m6wXj61fGJ/Ft+19pk9xkQVpXf/+la/LnuindbwrnxHSxgFQ1Bp54NfRiz830LNbA
CYXqBDLyLQsANTLYUR2TQ0Mi0a7q1eW86+uj8wM/3PVH6mcVC0WEQ6VNzKSHB0vLrTOWKXX7dXN+
xPTryYliqjbgw6RcNqxFMDHymqCnNzo/QC5NT9zD9BybcjFkQQ9pIckDfgXtmdppdatON7lPeaCQ
PSj8aXN+YN7HBMTflqlJN7snz8oHEoUoyYPd5mb2vlXj+pIBlDinTbyat5Kmry8GvoQ1Jg9Ag0Qc
LJzCVdYQ4KzbBB7hIi8NC8kOFgLSXtQHUyucA34q67ZwU+s2deiutfbN/PxW+v3JdLLD/NDXJ1Gt
3EHxJGd8eo0fZfumx1NTuUZ58kDvchrKUy5Anr30NaGigpi2ZT+s8bEqGDHJLbjye4TekZXlAJEy
8lwy3IZbDfSVquG9q09BSZKt0zK/7DLbvS2dVLntTZreaqxfGySK3Za0Wa57GhrzY/OzyFEvQJRW
JAhMz//6SiyiK8LqLMwQx9Fy1Mc6UOONUHR9NW9yjONyqHOMJtOj6iipJyfdtyc33nBBiEidZnpQ
8156IZOHLqvtizWYVGjZq8RWfl0OAswvCueINqamSPMsABOT8eYUm3nz+43V5ZNdODx939WYRn9I
a5xJVizACpvy2tXuCU9o77jakzkZ3cnM6+4IDUCxFXfNpnHT9i5MKDHB7nr04ZgCA4MFCH+iP87P
TVArLvIK7lIvik+D7OV67MzymI5ldZzvfb+RPokkLIVpWRdd/ambnmxP+149BVp5faC0QdoYpjNY
zCSt3LeKKz+VPuwsEjvfFw4wMkVry1OTRMoBjIMgIg/kkxsaGyj/2gUGoX8ZWPPwg7q0054OduFG
TRIK3f/s04R7R54SKq9pF/oQeRiT/sX38xwaKa3qS8kMAU9Tnds7U23OGjzaLV26kqgCf1ljFx4f
EUqFHyHW4DFKswC0LjC4+d73fd/vTY96eFiWNOF5nt45yHiS69lb38E/haIxYmqb9s2dTNnF+ZrS
GsJBd/ROMdaSk59Y4SaCJBINqf91F5k1LN2/b//zlHB6AVO/dpNZKBTmb7SIVBASI8ExNMrbuyAM
w2u6qef5wXk81MSBXUXCVw/zZqMY45bZRLmYn5KZ8WFsQQI3feGce8UfFqoTFx+sBlt401iflFJk
V12oDrdFR/VbG4oXMMrTAQKkOKWTBaDyW+/UaxTd+HahvpBVqduNVVEEEnvUnOj3jAZ4BoNgIXpg
i/NmlCf91qO6g2gAiYrdeF9wtRvX4JhSO6mvVTnC65j2zDesc8cl4yxbzg/0TGCYFUpct5GpHeab
sfL1r/fmTY8cZwZdAu74n6d8f15ssyyzy6JbRkODttbWcVIE2XnaKrrceDAKWsrTVlvUhObkKQXx
omehz0e+8nLFvDMyGV/bwroxxy6Gs+R0F1WtEYGOFsYaWh51n1TvsgpR1dDq0FXIuL8uDKc/irbe
q71DyIYRet2CXeG2NKV/N9aFcW3x6DA/ih+wA9LhEUEcdtGm7rJCnHDNN4egeUCqi6281IeDk0Ro
gpXqMt+IBOUJpDpaSH1Zf90XQqcJsE3fuIUV4aKyt+bUWy8Zmt00RuetTEH4gYAruWZG6eyB2SV7
t22wgU6wiOnmn8fm5yPOrc7//J35Nd93/bPfKA9RjSV/fn9hXRS7MpsUEx3JYeBwhjujoGUsjca/
y4ah2AXk6iBHK4rrIPc6HBWU6jeNJC2v44z5XJiOfRZa5pwDJfaWIoZY/X3ffI/ly6YcAu34fX+M
03Fl1E67YNrxxW3bYl1mLYvVaZ2kDQYk3u/b8715KRjBRGhi5xy2botFLKapYPfDe5VuImj7MoS2
Z5sbmLvZjggSzNGcwrdFiDd4SGS+yVx3Anok7X0r4/6oO2BX50cxvuR3Y34/P2Zw+rlRx+i6mf42
KSZIgqmoHtqs7t5jkJv2mtqU+wdm+jEPfcQY08/u+838U3TdUD+i2/n+kyx1ye/0+9NknIIG79R9
VBskK+X5AHXJwhxlR3C2B294sGpgf74xvKcC2u3MujKXxbT56mlielofX2QOWmLQqIqGcl/Smb8U
ShA/h7p3Z1j+Yxuh/xnIhbnUrlbcCFJi4raMLvOuFqDUzsgJhZ435we8yKuXQzf5PKdXzfv+t38o
LbP0usmNkUx5t9WcvU396UKr3qCL5ua7cLo65H5sECyZQGI3h2QR64o6QSLi1fzkaeJ2kQr2JZzg
17KqoYbCMwi/uGh/hoMEKS+mVT34o2rnW/xD/iw7ybXy7XYWNuQs04ikNjsiYqXdd+eXo3/jVzrS
5SJwnxDqHpoqdz+jmN/jeE6eVYxdi0KV1FXAjch2iK91VOMLpcqZFYWpe3amG1Ln6FemjwaNYYKK
kg6kfD6i25zvttO2ylxwnyKT2Q4jRnLM7rin9O1UDzj2NgiPK98cy+O8Pd+bb0LOO+soDnOmFSVK
E1VRqkNqF7y9rqY8RQGkaxW4pfPd2V8236Nf/M1uNm/ON/NrbRwFC62mwc5XO2poAibgSBl/nu4E
0x2Q/1/vTHu6Tk1fcGdPB9w11qnBvEYhGHBDbNgMrsK0jrj5H6K+5yQyPxpW9bAbABt/fZTwNtH4
16mliY7uttGd5psccsQu05Lb77vmex3cvhPpR3dxWFtE4k0X76DRj7lexodOA424Qt60d/CZ4fsk
ppEl/Xxj/3Nv3lTwHx5V0iM1nTFkBLK4lrrxrLdSfyjqqLwOIYALfAEP4Yj317Wj5qqYrj2+QVac
buvXrdl+3apxnV0bQRvcqX5/wOvmUGGhhN5esOecYSHWRz3DXxtDX3+OvPg9wFrtwoy4PrZeyBVg
6v/5ibYkBCBYODYBWlWa99kGI81HOB3K2pPK7uvIbaKRuTibcyy9HAmnqHzkS9+v8RkGx03rp8/z
6eT7/u9nm3nfz09rBNmr83usBHo73JjRqprebegYBTTTMlo1vv3iFF6xxSJPpi7z2ndZCyWlBqwM
ibQw3hE2pzKjjWO8bbH5rvd2qVdUVzphYPfUy5/I3tTu7Ayi9tCZ3jp1wvrZ1V/wM/gfpAz0JeV8
E+oMUK6mskt5bU7KEAqr3rZFhb4V/tjdV0rzXHdF8tHA3eAaSABePUFrqufYN+XZrx2TPpe6DLE1
oWEoxqUXJSiNsmr4dg8H09KfH52elxWW8WEaEoatxUcQOPMY+Tpaph75902BgGdXDXBKAP/c2LmW
oCr3qlur1MrbNtdvHAplx7zJ0rOFdAYXSkp1qiR3fLppWe4FZqTczFu1ATadcjFZXJnhbjN9YgRi
TD98f9U8h5kWiZbffXtVpPcxvS7ApjEWtfYyjjQzhJ09oOllhgMkBKSEM1zHdSzunFwpV0lhIfgk
cJie8HR5qhPpHjsc/biSo+CglanxUGWtfeWIOjjMvwNEKrh8hB4c5h9CL/J7lz5uFilERJeg6Qws
Cmc/d+OP/AzbtRwQ5LSmU+ILF8lNoIPIk2oWnwvlft5QGqzNPkxXvBZeRIcuGvbzMENLE9HKtfr9
/BubHyX+D0I+CP19ZQ8gpnUNeayieEwuiYdQN/M2MDJyyQfqyaSV9jclJbCdSQWaS70a3AU2Zg6s
UvJT6z5FSEhWZmAle0uFktDbg4nHZJoPMnMNmlRcTBjed1Hn1It6azS9fTT6EEYze5YGWrIn4BU7
5nXlJ7WuPyeExtxDCvOAx41iN9Rlc8O3mywKCIOfcHAoefkptFzi3sZhBG9Qa7tMKOEmo/B9P/jy
i+nLcGtQ3xoftd7PDmVRVuciIHpurJx62w0tJzPHT79tu14D6FElO13Wp7gZwnOXOGjoc83/MLre
dTYglUolpJ8RReEGIrj/nsr/Gs2Vw8whjw4AJgVguevE1ASXTTZUqoqL0An1CT7JQNFgsny9diLe
yu+1fdDZ1gtMtgoyhafuAcW0lz6gpZEZlf/BQ+NxZZthfHEzkRN7FAQ7c2BdGpglgj2QDtcz8dPS
k2/3FLUZqeW3cMJnFGhkFwchPa42jhcdi4ZQE6tyHqkP1LtMdiSs2r27TjXfX3cts69aHTZ2JMy7
TuvFnaiKL2A1Yr4jdgmXsC3DXXkyamhBCmyaAnAzwhp543QGhLcSDoMVnUEMyE9aqN20XHXeMTKz
lSQ55giyzjymPV1W+ChLpvDhiSsmoCIp7ubPR7Xad2NXpKf5w0sqkaxFg2eORPMd5mNCZG0kmKNu
/A9h57Ubt7Ks4SciwBxuJ+cZZdk3hCNzDk3y6c/Hlo9la29sY2E12GHG0mjIrq76w0tjJDz1a9ND
zDExXybYKRRdWm07xqXx4pbqz5Fi3J5bAe0Et8JVUOPOisnko42VDv4aOSSqxo4NncpNO8BMGvwU
AKac1Rw3vZrVqBzBSykrveidz+agIrJSZ98+rECKA/WF0hLHjpoCUUk8Aydj5z7UHXMbGYKET2gZ
N6CBmJ5NVvdNF3fEKPhjZHYD8VErL6hBtTc3UdEpG9yz7IlAbW9hhgEiOQGkoeNJJ8kV+xGiVt02
9RyrWhuiKiD89JzI5tUFBrkHpO3tneI5NlfgBeuqOFu+PuOw50vZNIVanMsY1rTqlT3hHF05Bn5A
RZDejfcNSq6tHnKuym17Y0G339dqqt1SI4uWoevF34fk1Mdh8C31VR15aWrXlqUkRwC7LmjZOl5O
qISeoghd25yHyULrNy6lUCDSaXExIaR8jlzONm3Uxo9mhBVpMlX1xQL6t1PKRN37ZlOdwSH662kc
1qPjzOSRtDjLxi374oyCHpQBtOVwC0/QKf1j0J/n60prN7aNODumPoUlXvMwE0eXVP5ynBV+5JTu
p90RtVSifByJa/GqZv2vRXIUOMyAMwUGTQU+szL2aXJAA9g4/bsvj4mdO91ZINqAJLjPlQLK2wYW
8exze5bO8Kxrk3pL1OK+tjrlOWnL6Jg11G3MeZFmgjm0oMNu4sRpTuEwy8dFpgOSVa1Wb8fiWXNG
H7PpJk+NctYJ7QoFkvlIPc9qJNvQUymq5EsOfKCZvSQtpdfXSo5i+tSXI8LtjMmm+n0lu4YRlNXi
fdpwHpJU6ZYBAdI9qKOKUsMYPAhyU29Xcux9Vl41uoE2jN1/mV0BRHGVCSCZGQrmg/SvUTnQtRAe
hSpQ7hLaeKssrbskbbds5yTbuhmHCDVG6nQAWQqsl0xEErPI5BtfkIPAxhFx4E6v18a8zahBO110
s7xYcgsC0fYUAP06kwngOfx7rXwpUG9Vrg0z4N4oP2JBGJf90Z8bZa5rFYODmHaLtoPdQ0UGSsOg
nH5f6KW6S4kV+wrY60G0iiE2nEc9ds5sUKj/iv5B9t7HdcX4tSKyIwxyeiG2rfeidz/womNjCwrw
Zrrvtnsn6fN7+Pf5veutKmOWmEKd4h4ARnroZzJEX3YKG76LKHfcgUR7fwHP3EtQjvlZDrXVGF9E
FR5AAgYroVbJpsNm3kVgpngJirA9xGNJ162RJgi64VTZONihA6g/ddn8UZvtn105m0TTBCmgR2fI
LjEO8Nx+mRmevTItRZxlQ3lS3yKQkG21Gk56FFprKRkhe2lir9VZQOJ3z5j/PdmrcudtZQGEDsmM
6cK2wz6ak9OYczqGU4hzF3lkA/8/69MH47Q21AotIXDQWtiUeDL73rHQSDXgF4tIFX7dfFMQKCux
SIAi4k6QrLcUP1Dh7IswgpIaK/uqGMKrNQWnt6yW5YtXu+MZLMNFz0V30mqTg5+4AjA+VEccyQjU
M/Gkd2N5snPs50hYV5+Clm2KMvpwrkZUMTPEjbtCQRSo7Vvcterios1Nr/v2OcdLcQzZzJGuu+Q4
geI3DOn8nNqvlF/LFz5l9ww6kYoqkPAXiMfBbqgQf4rmLookHko7Ojaxc3d0h4fawAc0TLP8pNoo
HVagI3E2d7LHqMvEg20CNNfthheF4SyIVJ3CedJGnLA7dwQm+aHQs+Qk1CNa8nbJ07vyjy7+sIXT
9N/x/To3WmTdo8+HrnMd2LNmpA6q2SyOb12rNZ4so//V1ea/8/vs9HdXzsrFqJbZC9lFDsdlE8Z2
Ulh2W3/N/QGTRe6CqbXNnb/2VcRMnWD8nMK65AwIjtzQMJXCnfNJ4nLfxws1Th7m9cl8UtQboSwr
PcQW00AspSwL67lz1BPMLHGnwKx7HkvSIJr1DCy0v5V9cm/PPZdj1hGukL+QL2EjA9zsADOUs/Es
VEkpKd7oXa495ZU+fq6FKc5VjPdenIKVYnecaXdYuMG5MtV730aTJ2qMHSJr2r0cShNk+A2qPmv0
inmF8ByqQaF2GUA2zZlg6gjc1npDvtDFGnkekk2GtZSBVRes8jRDKFqu4w9vvk1DCn17xcfxmp+f
kvJ4VJ0WuzIRaKvKV2EQyX6BK8sKcAL7hwbRDVJMxtPZe5AfwKh0Hd8rtAflB5DkHvpsCiw6ORtP
ZKvNAO6FnJ2AdOPpZ1knOVtnxRFZS5u6ZRC+/YikrlcDkPqTNqe9338zeAgWxKcWY7LfE5Y+UQzU
IlS4ErU+ycVvY828ekjOQb13Y4KnPnazm2xG4I5wghQ8B/05jPn/cV5QbjVkod/WdtHw6wW2Fxxx
NE7RT4kHpNrRJ9NRNoX2U2XLgYTgC0kYZBIdW6CsVzovfd49ag2ew4HbiAdYrzvH7tYW2MzWNvIj
WDRvmyn10Ta7/GjOjbx6b+SyEtWJPybk2PsSOfthTHZHQ3/0R+4+y5B5ZDQGkIRxZgIm2UkXq3cw
+uP1fXYwA3cZ6aZ7dd2gsi9qb+zVOSyQjaKNv65kV1pRyzHDCw9WrTe7t/EEnu3CMiLvUHqkj+L6
XGIVc26qGZ7U693WcabmIMfk7Hsjx+B3wpoR07j6MPHeVWLIZn0cP+p+g0dLwT6yLuHKD512nXM9
twr175uLCvfSw4pvU8xdOVH6pThqSXzz8/lFUA0+G2GFkBaFxL4kgBdUOTZDht6kBWxe5ksaK0lW
ZZlZpyCL7Cs0FnvRcfz62pfu3VxqDaI+xo7BA35jo3q7DcyyW5FuylaIInGaruquPuopQENwcgEm
zLDuvAZypWn71rGH7uj0Zc4zJE27bSNwIHjrR2ZDwbzfu5bCLO60qBNUnrLo58NeOzfyKlQDBB4C
VSzJOxSk1jgAygl5JVCywqEicQ8yvtFKk+JyhCyvjH7clmiga/qXt7gpqBEobkb06aIMl21XpLcQ
WvNtKotvzaSWn5A6j9YawvV72RUdT2LXfvUSp9/DibAhxU1QLvmdeirQXOJoOCttBsnGF01w19qZ
d2unX1mO3z11TgWO8eihMRK+JUTk3NyT2ZLfK2V2RMwrf7/L36/LUFI+IskncKZpVmU7mCdbz82T
arkRweR8KQeB5punjjsVfkSWLt8XDk3JQtl/X2gb5XNEvXT7x3v5tnb3ViDNfHdrl+N4aQ13vAQV
eVa7V623MTlhzrN8zv3ZNV/liBEY+DrIS4G0yAbBJIQl190pq/QNEH77uyrEN6V0midM7qpNNhb+
oQ/Abrrwy1ZdGoDWTmyUHoTngkdE+GFhVSYZdS9rZglj5NAK6jqHbG7klWxCpfcOPvJiuLvOM7I/
WKH/dvVx5v0tBlvDDe29L6+CzjmizWnsutZUTy019pNiOpgfyEu4/+qpLtwXSKojaossaeZGXslG
rpBrZXde63fDr7V2NAukyInCD5NTPe0rTDlObVDemhnNkVtNfSeHLK+5yZ4c/72q5AR08AuUwtGX
m/EAWJx4VxdHTqCobbiSJTNZEJMTXuE8h06bHVARw97MFIG1fsvgVVY+7CeZAUch0YeSbOGdPCeR
kikAhDdfaZmqrmB8ouM1d0srJV8O6lxdWfOgXCNX+3Ntvw+mdd6J8Ak8bNE+esVAMROHLF/fqLqg
5Oh7ZHiquJ0FU5CKm1P2UVEPZx53w1k1Ma7ycElaxFgijAs5SFZkQPa4esYAu0y9raK9qHPtQZ+b
PEByE7guNQtnLlXIRs7INXbeUrmQl0q0dkSnYLxjuFvXCn66nYi/CdAmVvatnOG9o2WNSGSRgDNd
/6fbhhTpe5VDdtxyHpqM4CzH5BUw4HxHMiclcyPIVs8xX1+2N9w5zzhTGE9ws9pbTk/O1RMJjHku
06duCRJVXat9lGMPlKSPaAFWW56Z1lE26lT6zQbQh8dhz2y2ltrXdxitWhuMa3DikEGLUgOSCMyl
yPuMOKzQnrzS+gJxBbSFjkl5FyafdbvE0bxIzQPq7SkkKu2pnOUG7SlN7pW8KTdW4dcrOSYb5Adw
eg1D2OLzOtkMBFsGPmg3oOrYEbjH0I8TZBNMUgpGTX7UNO9qVfNvFHRfmzCcTqNbKGvL9Ze2o/SP
Q2Kqd4oaXmS8DgLZPgBe6pcy1qcYa60p5KCVYzeQd1XqJHEolhqsYXOnOE2J2zzp5zqImxNioN9l
zk4OAVjYuUpGkr4xcJ5VfTb2Co7BepqPSZ5jvgRuh/H83LOiIQFrMB7kgUoO2QKBgzqK8qs+KMUy
iPvim1M9y7yerSIyYFWdct/mgbJyZNDgcb8djEjjb2ZEhM1GmPHcnf9o2djYx7pNvGajcBRfDmSr
OKcGNgz70j7IK9mMpHWlxtqfgx/W1HqvbNC6vRmDwKLsv73Nf32v97exLYwTfVuPgE9QH7RW7ZD0
x8HR+yOqwJzfG73tj93cyBltMuodviB7m5TKLADAajkriDgXNrnrNeFIweEawQFuXHdNVo3u3MiJ
t9m5Owx1fmh8zFDmF7yNY62AGmyHcVzuirPVq/G4yFVjiQPicLTyjCPjPCEbysHc9OX/z+ZKtAAF
nd8aC1JzPSJcaqRDvNUEMdDSTKfnDLQa6S0QrHIJGmJyRk+co46Hn5xRCuteHZH3QnN0KY9LPrs3
wA1D2WnCVF9g0v33cajqDmYkn8xyK3+8PqjVfamMpz9+WHkpfw05i9YdgI/5d1SR3lxEda1RMg6w
xV7pg8bPkKPZTYKNWoTsIpnDF5AJtC342tv4H0+/x+RENQh8sav6+D7uQVvFvW1COb0vEC4fum/I
3M0Y8An+fzJfyr68ko1VeoQv2T4CIngOlPSsIlB2CON2RAabRl6Rr+8OZemdkqlhD5djsvEQfVup
eChTrzfGC5rH/5TS+ps/ZJmWBptDdS0oJbbuwEf4gAoWE+Rq6mi4kOvp0ZlUZKcTUb4gWNRv1BAJ
PqRzy5doRNUr5Al1gn5i3Y1+L/zNpFufomJCrEP4PwqcOkZf974hzKWxlY3ZQwQklEfl+AhigzyT
Tq6yNtURYiVF08KHDZqkbnW1R+zhdQubYVmlSzwvWdumcBe2YbJfpzUJ/aG0AD9gueRgrfozgWrL
N7D+ElvIbDmTP94nKeLbXutoO2vAcwOc1/BWjE4Fp2EsiafiSBJ8Fc673Vs1OogfkXimoIUyqbER
pvVYikJHpV2BU49b5A1OWL9rxvzLNAZ71EKt+7CqqhNpIWcpgoLDd9W98E2r7obh+kdwUWaBCWM4
CJEnIWBpBvsw9tlPUWTWbdS7hio3V7mqNutxvhLz2NuVZ+66Wvthj77lrALfaY8Qy3bWfMh2XVtb
d6bPOabGeEMEZK30ufKX/N1NPe3P2dLyf3U5XutP8rXTNFbLwIXbPCbVV2G73ZfcbL6SQeq+CEbk
xTySqyTLEfsoqdvZ31NNjU9B2PUPgdlkCD810zIGQox2+HDyymHk6R8yOY//gXf+LxjiGQ9dFsB2
i3xGSL99TdFdIL0Kvhmi5gdCcpGXCUYtCrq68ptXleDf1rl6H6Ftfp2mPNxVtugPAn2TE3c5ibch
1O+yzNCXyuCGr6WmfiVR2P0QMIuwSPtqAF/Xkqq4ZI6SX+RVXGN66LQnKyZv00UJFlndhEmirLkr
cYH6AT4b20qbjr3HW2kYUYxJq7+SFUQWD9TrBWnF6RBYur0J7d54wNIJA4wq6X4gm5bmQfKP29f4
m7PGx8JH4Wiz3CzgbyiaH4DV+TCV/PIZ6D48ALUyAEQIGcxdzGanN0PLX3RNtIegHq/I6eHLTI3w
ymEUSh2Pxy8lxjh7OSabkOj2msdms/JKXJPfJ4YQRlLTm+wKnaIXB28WG9Q01IFHg+/9gPgqx0BS
FyYEnBFWzBJluOySm7Ch5ZUi4OK/jTVp9g8ilfUfjzATGLsDiN1RLTCVksj5Bzujj0LfR2IZ6QYM
iwhNhmzPHegsW78n7+uW2d4y0HRoEQR8SvnBPs5iQwJFe3KfgIj5e5K3/p2oMMQZwyxcya5sGmwY
EIbQxi2YFR/LZUnfCO59S/Qnd1KrpdAVrHiieEvlIHqdBsvckDCP9k5ZRI+J3n0i6dt/RegMGac8
ze87xC0OmGebaGq7xZXc36NtoCvh14UNy5tYVqbEZVcGs++zMrn53uVHiP5BjNY/MKP5all8VUBh
zOxvENPOB4Iah0E3zf0CoyLojl6c6FdnboLS0q4+n+YCmfZm+z7RZiH2ZjjZrymDXWAqNw+y4axR
LsIRlBiA/PYB8cYRZzjhgAevVOTtBnMDFc+/JgQrRzM1v1J/a68uz9heR0cp6C1qjI63c/LBuvZq
vi9Nb0Yh0xRt+9S1Qj2TFfUfYjXo1jWWNBtb1B7OOc5PPWuRBvTz+C4ckmjL/+MRASLwU6rItqQJ
nJvtGoi96tnwIlzz+6go/qp1jXrd9c20z4LuS4t6/LUZY+sqr2wqoQuCTA1alREdzVYZ1omo+086
Fq1hPGXfSN/0AKnqRaB07gUlpvKKNzLRfOv4n0N0KhaaGSi3PHCrMxxJoKnzRG7i5R066YNtqeLI
/Q5KL2j9z+ArjpyuceuIhk9tlatHuPLjztGL5jSoLuK7AqXUUIPLU5Y21qpmb2/yHGHszjDCE14F
1ZYTsbkeci948ezSW1ZD4mFDSLfxQn4/vb72c0/RgMSa8XPeCPeGNqKHShd7hh1X/tWulbceNZ0R
AipQjDGYKzqk/sbCQxVq6JQtykl13N74jNpbq6AWr9htDGFs0ChTYJC37oyU6KxQ7gjgiwfZuD3B
U2QX6gEn6PLB8ZT2kIMbx3y2LQgi6mSfO4CRVLbog1tVG5FpotimfVSt2jQXSychueQ2fvRd42b3
W9V9jdskW9d+umpGz3mANo0jkZlcs4dcm5QL1MDnZn46ENool7iPn8soppdjMTLPZYaJMGx/suQh
FjW+fo+w8+qtayFi4a41oT3Bbwxf4QZUK1SWUDRT8mhvI128K0gOXRXB48MIDVBUZlHsM1lwASvd
mtnFzvDm2sKTTbrs0rpmcq7hFl5ttGlvyM6EmeXcUi1ybiMhzW2a+gdrhBurZv5JprbyIP4ee0m+
DzxxlJW/93qfhfTjsnNwvDQ0vOP9cMSMsFSmpQc0fu9xNDxrNQJyRezm91nPc7O3FfMlbrF/tbGP
+D4G5toBsPXtf+/hMJE+buIWQRIyikhSqLN44YcHyhTZSSdU9HqKHqPyQENZCMPkUl00fhtdZKPW
jXkwFWOHuUN04TEeHsmkhHu/9IrnCn/PvM7bB4RflCeALAHVjrUyjSY71nQXc2x5Rd2z3hlZ1qzf
ujZPD8ubM6flakwHZ6e0oN+cLnp01Uy5ASr2HtRRRe46TR5GLzybTRQcxOB1u6zr7Utk2yEeqEJ7
jH3cSj0K225mNJ+A2H9vVTX9FmjukdRpjslx3oM1DAxyKBh0W52H53al7wMoFMsA1bpkIyYF+cXM
B1kDS9VtQX6QNvQv/Uh0T+a56VR8xdI5xZ2hRAlKHIjC22DbRbBKfWdHJnZoFugjOCiX9N46aerw
+t4MpXclXdVwBw3pGdDxti5BxSvYTJzaLB033thld5MhIFREvUc2AFVyM6yy83vjeYjVAZxStCPu
nvrXMapBGjmKuepsK9mkhhWEmxEn4aNskN4FiFZjTNuWqn1KxupXI7sW3JvFG8o0ysyN0hp8lEbo
IosWiJ1wK+2xTH1voytYhngdNRvfMW+U8cqdwOJ4NcXu6n9/EXXtP6JJWzU00yN0Mg1d8yTf88+I
ofcsYcd5sXxNhzE8T6XoX7D9QT6/7Z6aRClu3VC+yOEs8501IiS3IcKpWcbbec9mJLuuXrGdJBrB
UuCcsmLwf7R+sm+1dPoc43MM8aAZbwIK9W4CvbjHCNm86sjhEW4o9jqfShiVmeJqG+oj5R7u3A5L
pE9KjwrYFjrseJL4GwnZ0QCGLP3R9TYSxsPjhMKApQXrINmCinTxjm3iQoM0wUmNgMnY5CU2kXql
B0c/L8LjNBiYoIVBy19QoQIRoz7bafH4jTvtFPtC/dk2ypKEoscX+CHpG4D4rZkuUQvjyWDG81dq
fjqY2nMBsQ3hd6QLvdEz7uE7rePGc65vvUBRd4nqR8tClOZ91Rj1RlOKL+gr2Cej7X81Q51Y+7TJ
d4OpNWu173aYyKa7lCh37bRqv619s15BgmETikJ1+2YvPHfRnFrboW0+pmGOx1/vPOVNEJ5wzBmX
qHWWn0Lwv9D4NPusEnzD0pgjVyejFlGSKrwVs9+Y1M5C3ZEng9Djo5ppLlyfFMsSLLebWom+46WG
7CTU6XsrRsO530nkAM+ahN/+yZjDM7tdaZ6dPvE4SbdIEHECBU9+wEu+XSfOFHyx9EfNN7uvadVg
ZKifsSM9wASZXoxGazYuj5m9UWfmXVn0kBaLMblPJu2GwVt8tOZGXskmKDOMjax4jYcs4zqQY2Lu
+6xsk5ms59w5Y7P6kIHg7u8R1+0417bVMZ8b0eLKJLvyygucz1WV1C9WsDNUJfgRT85BJ+fjjaV6
RbMsudaFjnzp4LNpO9WhCbrqKK2dKq8sy8XoRc0K0Btm0SPi6iuIbc0yEwGDDhyIus3XVSo0ZLP4
fdbAqTFpLFTEHi0Rb520J5R6a3s96fZubV8TVQ/2tq5j2YlZ4oGYcEBwNhhfoow/N1CrYle20/DS
jeK7VYb11XLD8rkAVB5hpmxDHzm6RWosw0xtLgC59VMCN3/1D40e/W9RqfncpTqWgTo1p1IHffcP
Jy+0LbQAe8t86QbKj1DhbyvgGpyHrBux8GutpRwLhUZlfpxn0PYASTVe4GGFp9LBuN5V6ztzKPB6
R/agwoM0JTEad8nOSxu4l47xrwcfz4uPO7CNeo/refgO6IbzHzswHNeMvDdsU71BN9Uy+/vSmcaD
jOFdv9OvWRX21/6bHKB+3Ry1oL6V3uQ+4LctUs8mN00nYhNZZqOa7W1gIQ9pU0d7l4rSUs6iLQA3
ULxQ2GCzdxO3W3BqIytr6sF1goyGqNtwQUYoOGUteuML01fQE3U/9dgT7WJYDI952PpbKn2UQFHg
uh+SitcjUoNdhNM9p4ooKUIu1CZsggXKgk9gNp3XDsM+BCCi8c5AgGcjWg8OmUth80nxzC/DzHYJ
fCio6HJGanxvVPgWkpPuCObc5h5M59exAqZgC32tNWSeSFKPlNQSXb00XQkE0ofcq9fqRQ7JRi9z
5KGaeudXHVIEgr/6sUPZswA3EWB02FMPtJrhaz6Z5kLWGjPBZxWoHTaec2zdD1O0r0kTLt9CbZWU
fEcZxlRVsR/BwECr7MTTJLoXt2ntb2qsPExQ0Z6NECFQs9S6A0cZCqVt4NaLEEvUXV+ng73AkAbB
4jI5pKUV/UONxvhbB2P+9nsatRu0sPmbIZnzIZKLGvJasZVSK69cfVtldXSVjWdpaA3Z2JuENr5y
1hjQncdG2Gdd2GM8rwCNXlA5cE9vlz7fux1M3zs5ViuJe8p8DVyRB5R2zxbeP8BkjFd9o1gnEXjm
VYXVutC6Kf6sZZcYu5ADmr36YQq1wljKvk6Z519yRf+ZZpgTLQjI6Uh/4FH0MQUFY0wEDqaNSw7s
aNfW6uyJB6z2iEzbr6asHUwwe2tc+Xy510bSOLvA6aPXpLfPOINH54nv8ArpE6oBSUIhwDfy2UO3
6pYa1K5rGlAbUmKMTSOFBwtailiZRaN+bfE6qSIet1XxpVSHcS0QI997vVvjNgvrB/bwtAsSTYP3
iw5Ik3ZIgTuTtUkHKAq4GeY3FCttAO4psKZRz26hGpLfn/r0YnfNEvHVz6U9+x1ZRn3fYCSw0n5f
ibzq9mNifRfcqOeqwl6oGsvh2bPG4RDNUH+OkMOzhd7DisA2QhYL2iNW2NpK6BiqtVo08aObHrW2
oeA4uKp/clxVF5qeBA+W3ij3U1B/zq0qR7TXVO515MsPBOocnWR3bopaPGoBNhMBSKGqMvfyyMam
cy2NfDiALLNPeQlWdzEVyiHyx+6oll2Duo7IdrIai/ePchZTga0ejpOl4/Q7zU6tF6Vvn1W7AyRZ
OdX6vZb8obSsDxGAyKZbV6PwvgDuuGFwkfzEc3RZYrEVLcLwYAaIt6EziOglFIjZu9A4CsfAXzcU
1hp8Y7rKNXUkyrPYA2fEhYgyfVkFYbCW6IoPiAs5K6yFDqRrtvmze0c5OE6p4BqAvfQy6F30GFFB
Pyth35zllWxcVI+jemiP7+NNRgYQ1rG10pMBYnaTdRivwGNTc7RV4bxZFuipf/ljfJDM4VHhmDro
S8oHZIJnWbu/CwxQO1xznIZ0WRexpi+aIv4hxR0GKf0wi0BI2QfZLUeOJsKiYmrjWB2H5XQd/HQk
AKvAyA3OqxqTSIxLpG5lF5WeK5Iw2r2WeP01iZN0kbNdXCLD+kkEr18jFV5dq2B75KiTaSOhmXGq
99013ubBS9sS0tvVFN9RCLU3Y10NG1i7+aHsSO1iRNBfkCC9c1AGnG0J+oscB4RLJSxD8khCxr0J
2FiMCePqHUb+jiXXEuDdaC93C99xxL2YIv3coaRgGogcV3pvbaPWC8VC9QNra5Xaa6hS7dbgaCJA
6n+D8iJIpnJbh4X7LfXS5IxJpvYI7cJdtqAZd3Jy6k1/o7Y4kipHvDLcwxAozgEGDYKNsk/eLd1U
Tv5J9uCNFyvLNrjtZ2xPIEFFdifqzag3KqgriG3xJMbPTp6+dqr6rzhEBkd/ZvPhyPEQNQ3+PhSe
cEL6+ztBymT0UeRMl+jBIrupIQWFbIqPCm5Q3ONCk9/3eLlmfp1cpnlIaF52VLp8jcvwAc+C/FZg
OUOMNFud1HqYbVOLg3OLfPChdTOeAKlxh+hH/dBAkFmDzp01ZukaaYxKUFbfDy7ulnp9ztGhUnGy
NMKLOjcNiniol+HPTSxCMjc3bVImrnfDS/I1SzvE2+eeCkT+hiNEuUTQKt6aDdu50/P0eKfMQLr3
dmTrniWVJipaLJg7oH1IlplbfRT9G6y2si2D25rTlSzTT25x58I+vrMd+xZMtXS9A6gb2Pqw9yNX
nCJTDR9SUXwGs1++9TS3Be7ZwMWQkyQ+rD1ajkhNVcOswpU9yiblwI6zul6R9tPSEK/hESBPNVaQ
vDErCA0OC3NegATIcFGsXIOaS3V6cOvkrJdht8666h4Nj7WQlNaRh8c/4grp6fbxi2Ebc3j6Zm/x
Ia4IqMx0HDMAjXnpIxZXnyrU9dGG6ZqrQei2bAqtP7B5Lk2cg3+4Wvy1yL3yue40IKEaDCAASzbK
uEW46dsqfCLVe4I9tJ80rXwpas9etnWi3SmN0mzS0LVZH0udt3s/aLVnt9HWpR0XD5ycnccGgSzN
UdTnwa+jU5J1zs3tMbP1RjAVkhOrCMLgfMzVnZg5sU6Gd0Wtaz8R+0oWMO+V52mIo/1kVe1KtJry
DOnjPOmpWHhTKI5lHIf3ZKpDaELa9CVT2a4UkTwhsFc/DeWPgmzaK0IIJGmm9kHjl1/FKAFv6zlZ
+d6VG6HsdnXnb2GBhj/+d8bE+RjvOcjmIhRksVUh+ed9vGGRPdNVR/FQFgmyDk7u9B3h2vLJpRh7
9QPlUpV28UQgl96HAHNkLy1s47FyVrLjzasLUlYjD6IHCim7wMJn1u/bTWCNyttVYQ7mLotq3N+S
8SgGowD2OStnpSYypw0HX6gH4ohCcET+mehFAWVxc7Sk2eoaQKEUc6qSMJsaevm1x214OY7sO3mO
4gooLOf8zo5w3MQ5kF3avrMmEFfut5z08d+1KnftuGDbI1PrXjq05AqrL4+NL1L8XeYzq6eDJ9Gt
KdkCRnfOsDWdczU3ZkqxvmobYx1NqxiK5eOEAvkj2E0e6iGQgzzxHtu+hB8wa1cU1uf//ZeyPhzw
kIFCTA25J/5zjP/IbFkOeU63TfiCeUqRfHmjguWhkSdf3ojh//uf0y1s3P7+J8F+kUTjnsWMxvIM
7WNWtxA9CnhD+dMcU+ti+g9kR5RvnT9GSxUXsptqWPHBB+q7gZWRPrvO+ChXkMx9ogoSPAu1WyCR
Be6wVIZzU0/jWV4ZWeEs1D5nb8g7c9/bHkTGMJs+I5xI9jFrn9/HQRqM/228cUJz41Oy3pBjFCS/
PM6pU6I9Erf3G39S67XGM/PRUszpYFoBEdDcNTj8XLNcPw6IBRwxxQX14Y3KwR7xwuEEShBWz02j
mcOuMtuN7I1WEhwH3fT/XCJn5Iv/mJaD72/zvsaU/0AATDrUa/C3eEJDt+ujy2xsvNIKUb2UpniR
gAtEQ3C1m/yv1H+8RUvCHHu5stjWHpsJijk2ZOEJs1Sn3TTwPE9Uz8NrGAALWyDa7S8obQ8oXpE9
jufGJ3a9NkGubnxndBdy7G11jpvbaUyCjRx7XyzfEEjZrP8dHN/WyvfrDULTxGtNsoK8c5Fl1Hzg
+PdbE/w6QSYmSZjK8O95RD0FvuJPoY3xdZnG0wVXD+NSAzpZZqUFsyubniY8DR50pSgPfR4g0Onk
4ksnUHjSg88DifJNg/j/Dkpu/wxsb28gl30ODR/UnNuQPw+sElUea7x2bloti7EZviXtV08J7S8D
SbFVMWV4ZGiJOBtWRWCkmXge+wC/PfGt0oeO8lwIt6xWRzLwE85pzdhSOAFpGFgCz6r/b6pkii6q
t3ofcX/PtQ1VGJPQZSFnnVlh733dGItqOfmxSubzr4lY7fgXyD7iQItw4++3k8vS6P/oOq/mVpUu
TP8iqsjhVjlYkiVn31DbO5BDk+HXz0N7f0dnTs3cUHSgJVtAd6/1hkk/mEX833rZLTLicl2hpLGU
RflNUETNli6w732cRP5Sx0LuaOtB/WKYcONCxfzQnKndkPtQtr7Q6w/bXQbpLsqG7mfcd9MyYrV/
JpKDfCeuz+vUKaLP1B9Wsoeu+DO/dTmNyXOWa+IlzF1nq9RutMuNyn/GNv7VZin+1cPnWIipjp9M
9BD3yehYG9dXizcvTY+K13pf7KfUBbYpyToidXgplRZ/lbh7U8Oy2OhmUh6Yft1HPKftRVwo3c8O
bz2XsMMHuymcHbrKI8FruuekD4GozD3iehcLd/oK2xTyPfS/E1ri4ckou25l4gj7wzF+g6vvf8qb
pAERfsEsUcxriX49xGP8IQp3I3s4cOsRURDTFdUqax3oxnpSmuJkRsnfQ0POZtsP7de9vmY5gj3V
P11ac/wQTuduVdf496X3om3V6c4RlwzFimVTKNFBJiTysL+wFB6vJVvtZzvX1rLaR9j16KU+TBnd
696Mqo02SY7ZkWwltNsuukofTt+t+qs7pskrnhL6RTXaH7ITpEdjh4ums5JFTOmVZWvl8cEy8g7e
qD6uU78sjq0ZheWijNziKMv3gx4Tx4LLly//1TEJgF7JcunyAzJNM8a/DlqjbBNzAg+XmGdlsNpV
UbFeMkfIhY1obWf1OqqJcdbnCtmJDRP+X51lLdEozRagDVD0CdRxzdRY7SS9VqDNbxpQN/GTjy8a
FCPwF+q7HTjIXJRe8FLryO70STJd2qDGVAJo2zFDyuzIe0ZsPSCgj47VwUX3WvMlgOuxaDM1+WqJ
NpUeoWiIbg9Z11VnDQGnpTLVDookuvPQFBGQy85MAqxuR8L198p7J32uLGOR7LM4e5D1YCSLXW8G
6XAl7/vkTb7dryrErw9WrAJvxXintdvhFE/Tn1hLSJKamKAVo9EfshYglN4QCQU9H4LZilISyywt
MyNizjJNFHccE3oJy9nAVz9FjEhW5eymOAbICGPomSWNePDHHmsXYsfPCP23j9CfDmpqeM+yCpdS
uAjTszZ3Z+596EIwAd+9O5AO0xR6R1n0lRg4RRPjejn3xTsOGYMs5hmZi55DNh8uKKZ08ydZ5EEe
qjaIF/Kjxgm6P3zenWyU10/ulpBN9v0tBl2cVb0Zvz/YTQks+6I01jpr8+NkNgSmi4fQHoknzYWk
sbFMSO1yL4t6rvi7xsx51c6t/TR2tz76GUUQJ2VNVaK0Z7rYPAVzXZ5l/dYljIVeo6GcPL386YsE
TSrorQ/phLyE1SfgkZsOfnVbv4paF79JoG9BQBifCRFE/BoIYeDfo+4RkJy2Y28Pt5DHbNEm3fTL
7tAV4Bp2KBAnQcg81dUMlBoxCOlzHgmSs+VKo/XDLwqoLycF6+ljYlqQgHwlgZYD+Pf85cVZfsYn
ojjLSnmQRUJajVc/YGe/Jb94dsmL/cGmGfwC8cEFuhgAFE0Bhz6YLXU66yvwDczw+nR6H5IsRJPY
MZ5tu6pXVt+jtt87oGSt5OJUYXAzq3ghdCt7Z0KFa1Z507ITef6eOERr4TOLQxXV2Ttxk1VqlukL
VCbrjKA62Or5qmGMsk2UiXYrr4LC+EakzCKoZjjcuRl+2fSKwK/ubKuICZZQ7FpCv0qTKug9JN2b
n//vYsU7Wjy5S9nLLBCcG7Ev2n8PTbwmGATaeAqPu+Kaf2R1YFf6RrgpiQKCzru6Fu3KZ1OLgpWX
PY5BWp3crFOXQ1E2P5x4PI9FlLz0YG/2vs0OoTXwQUVcI6oi87M3824DrsgmfVGK167Q9/K6FuO7
Va907QNaX/kViY9ZN6qufwjSothxq+ZjCa2bZCrLFTli59nHuOel07dJSlJFQ6ei6BMCJJ4C92ZC
/0x4xk5Dg+K5V+x0m1S6sdKjdHj2Wyt+UCw1XcjWouj7G/KuC/IBcbv0MzzDrM44By3a00Z8CQt2
zb2KlmZJjmDZZ1X9GubIR3oZ+esxGV/yckp/j7pYhxV/5cJnArCIXhgJNj+j0fo3H+pvXkW32LB9
MPt4xVqToX23pXMdOO9l683exHP3ocAuToN+tpQXtFjIrXDi7pfJwH/DbIfgQ+F2+z6714XO/+pk
aznF/+4nW/O57j/95Hj/GeX/1a9nM3W0EOVYFoOItmTO8PcbNVKfGti0hYX486FQw1Pit+gdJLwD
LrK5qDYGuejzvUaelUn5VOFUepClRo6BQwo4ZTHUm+9ykAfppY+ifg3sToO4wKfJ7rIhFA44jz79
Jau+P5ZEdMq+qFr+q06eIvW4CRqeF+73v19M1qs1r3OtyOKdbPjuO3fxENtbxVoN9ED+Qd9/yz9/
+X0YhRTPotPMfqv3zms/6d1Xi6gD0TXPvrbYtx6mIB3XtZEan5r5S3aoQC2s9K7GhRS56YtOvnEZ
Wnn3VRbDzvEG9a22URX1wsbaTWinPs9Dq4Ht8yLP9IPnBe7NvMowljwEBga+Y9BNa2KDGMcqqnOz
v9uDORB2b5fd5fXWRfb9z/WyKK/3nhAGBLVmmMRg72P/vVb2kwP8Z+y/n93NyAZmVrELqsi6WgCW
jkndvMqS21vWVc3yfBcOmrKQdR7Sq1c/qOp1U4zBWhblwYwxbqmQItqmJo/Usgxr5N+t9Dh7tm0E
yKxV2QX6SR5GrfVwFfKshSzqlW/MhA31b3OiFdhkYIG6wa7QR46KlDdkC7G2vcr64RJgrnPSmwN4
EU1U5ZEnsbnCvaq+G6rG/ACwjr6V7b2VI3aGbuidG3NY9Sw6vktlZbjnpq29M+4OZC9zxB5lN3kw
5wviIhoPla5AHKf0PcZ8ge91n4SYUKcdXolRMffETsTrTqQhNgLF2oh670+S5LvEbvTfte0cNS/u
f9VZ/Yj+o/hplNOLGET6lVnjD1zwwh+tiWJPDLb/w4pwcmVX67z3QT4A2Cjst0pHLMAvS+u1QlIG
+6VmGSGRCqSUCRONEzE9EMfpXzBTnxbczdrRVZz+JZhGf4Fuj3WQrUIbKrTOTX+vWMXwolqGxVbQ
S/aylVm2BHZW1jvZWuettQKmqG27Ek+Mvp2DwVOLfY1epvbJ1kSNC6uWrNW5GHkO8mUA781T8t1B
9vq+IDWVep8G4W8N1QtEDT/z1EW+tuudbT5U/nuaYa7UBN6n0bj+GuEKEM1erL5GSHjyc3mfYdGA
XQdOfJjauH62svyxyj3vMxnCYFXzfnrwy6a4jQEsvLm/ifoOznUR3sbQ9JemHfuzNAgud0OaXhC3
SS/yTEymAghSi1f/aWA7aW2DCo+y/zQYQyqOGIkdMqPViMzN48lDHpMWh9QQaomzhxYH79kiM4PG
PvkahG8f0HMNN0Ntl4t/VcpOsrm38wUQzIGXMq/jPCXHV5ase//zrkuNqVoQ1CvPntEk2yQ03dmr
eXoy3Px3ya70SzUUQGAKc6lrlLsyd7VtiE7Zi6F5Nxtj8i/QwekiQE3nBr6X/JXr9Xu7jcuLPLAI
QjurboPd1GpDsK4npKB0VsprNL21W1vZ5P5UY+ejTf3MzOc+e/1OQX/tOQEgtikc71ertNWDPAw9
QtBS2xnKl7Uy2KcsZYNSzCtT2XLveL8uctViPZQD5uHzCPeGe9G1M3v/HQHsc/0aiCBbWojBvWBc
AIYlc62XVEcdyPVz9YXXbbUM9bx9CQxcb2szLF9ao0XW1erilzQoh6U7+UQ1owZUaRF96LBHcWgK
4SlDxkF6XGkmVNcBIR+cWB3/nv63rLKW2ARDRHhnGWvBQko1BxMktGKKSxaNCDHfBZrvRTjM2J4Z
DbbQSlgfWlTdDrYq/p6F+diluKnRcm+WZ7KuEcG4K7uD00wW870VrNm6DOe8w61y3sVgfNC0J7jd
1UEN6uE8EFpiO5cbsLz1tY5iX7iw7J9By1K6jpurEfk8cOH8yNeO+qIYMD8rs/Qfm9waN2pnOQ9m
XuEJ4fY81B5Gl6rX9Ru0p6Kr0WKfPQSl9cJ+BzSL6UY/lNB4BHhertGCQJ67MIubF4CmIQb5oPd1
gYLbOJ17VWFSpiQPoZminT6n0rqBPOUS8C35dl/DQXHuIwfBIbn2Xf0qa7IKGRcQ7Dxc8wfIOr/r
cJyJ+G4JKdUrhOHAtLWzE7se0Dp8hzI03p35kNoEhBfIx895T29V2Ha+UtzYVRcTVjbndvCysyI8
8A/su5eu6Nhz2/H4t2VMAfi5VZwsZe9/Xagbbb8xDfY2995yMNnRydFs97uoAIzGB9w/apg/dEAE
bWcH5k81UYOTUIy97gh/W7KGwUcE3QYCkf6lUezihqh9fazb+KdqZOVNl4dW8wnbjfpa9pANiLM+
GaEzPMgqpCDQ3A7Rhcvi/nQ/DI73h3sBHmxmdae6yYJxYWXN3y5qNDVMcGq3KUOkcZ02swn5+/oj
6g8fY6iMhzQQxiMsQ+PREv3M9gYwJ4uyARX2R1eZnphw9OnVyq3nOBI+6mUI7WFZOEGPJNS6SjBy
OLLLRI01zJpqSeIcOds0vfqTaz8NYesvq1CQA3cL5wnjZf0A76pfyFZ5aJRfgQdd928NRGlFRDoC
5vS3S2HtkxB4pNs1NSapiMol2pMcq5vyAGqySWpy/iTUQr1dURPL/L4SUSOSf9U2SXTngEDq37y0
TE7LQyIMfDfv5X/1UdLf0HqiE/xJ1rfQW3dtWQ4futgOJTa2TQQTq86MfBsNrvhEByGMivwDybp6
R46u2qDnLT5VCKaenTVviB22+4TEG69JrsY9cRemqvoyjAK+lrAMCIbUhw6gxy5RnrI4sI9uWYWr
dNb7GVVQeUObQGxS8HSMEXNqF0YSwSXrWQg/GMWQLPHis1GqF9YaNqm9rVU9es9CAZki9B6Lwgmf
vB4M2VxdO1ax73DtWMki6ZkCJVnPJbdFa5MTXRbOqwXlDDtKgRbdXM2CxVozA0OcJzGIHY7hX0oz
L/dDVP2Bca1cZFXaDPXWbFpolp0Snyem6+8DWiPJ3kjcp3u90iIrsXCVxn8Yja9718pAc/peNH20
tTA5ON6v/G6MjGZvZu22KYpu0VYkN9kMaG9DsbGF6r9GFTpptYuXrmsJ9Q3jMDIAwnbXsigA7C5U
h4jNVJjqm6uDJuP2f3FrN3gchfcxGk56mVRTrCpWnNeirPsjBlDvnR+60PIb91qmpiD1Hw1LWWcG
48obCpIwucNrF8DIAxx1Yx0XsOtlUTbYarQNQhysLFJwOpQ2RTvbhsrbmhXjommFfg7L2KQF3t3Z
AQFCRMndy36yNUG4g7QiUmS55+RrftviNJZhdGwbV9+EocC/mH8AOZQ0+VVPP5tZdjrNjJ+Gppev
2IM2C5hEF6+3uk9tepfaL0XPntqJbf3ol1V07ZyBCX9W182a/BOFKvXJSpEqBW2jrJsu6TZTiVMq
+n9bG4nrX0bmf3ZmYb+UfgLPQInyYx046VlDyXQFJQo0exwvrN6NwDMqFbeVZ4F0D/8oAKFPcSbs
l7YSX83Q5WfZ1rOg1vsIi/e5JwqbL6o5skmdS1aHBLKpjN+l2mzOOnEy31ia1ehtyEGzQwqTGnSw
EiH4E6jGVcHM8Vo14hQART+ZqNNES9M6Kho4ijTPt2g/FMfexK8YM5aSQD+iTn6CyXOAf8Rb4XWC
SCxC4LJVcHOk0Ewuju1rr4m/krWo5FjnIC1WPHS/RGL6z3ohAC2UdoMyX1kejKLSt0FkuI8oKuhL
1R6Ljy5MrvZMKW7BJrb6kP2KCmTqRycHtF5G1t5ry2Xf+vaHVte4Jul9upVFvGyXbWFFb16oikPU
8usFmu18OM7wBpg8vXVJiDK2GCBjzl65WZ74wB5d92R4jbj1Yno15no03SwcWer8EBpV/pYRnfRR
+twSjnA3ipNOF92O9YVuNNXWMtQGMy2tpzKrb8MUBgsPCbphFulEL6k9BGH9LksJQUqSgk73qDdI
aMm6KFGax8EXYCOc3l4mc1HWmWXWQHC7BSMu1Gmaeydhq8m2K7CrLnWy1h5uEMuWrdQXNCWetcz+
VbgIvoQ+YVLZt9cDb1/b810993Wmmlh5Hf6r75jnHu9V5csBg3QMZyA/UXANJOeM7q8QUFwkDjJ5
CzVpkVSpWE6YVaFu/13plqvYZB8rygE1RJ7Ol7HlHsHyDxZXoKo7q7GGvaob1skKeriAY1Y+Y0+r
gxGOoy+BR2Fr9lWwQHN+FUJtfJwU789QwboKutrb+1rzSweVQVCvjtZuH7mnUJn1IMGfWyzFAVG1
uAk/GkOO+FJU+ktzlqiPyAGQR27dVSAl6o0eK3tZ7nyvuhb9WF3HGsW0AvObVTPXCWD17Nd93wgX
Yd3lK7uOhpcudZJl5Az1Icy74QUYAaGxNNP2srVysIuGmubvZGtkdhXrrrDcyVYFMYxVKAY0aOeh
PNhxazcwg+/i7Di09ouk3cjWMNNrdJwjd/19bZ8rGzwlq7Xdjz3CdBX7e3XyD0mfKgd5Jg/l6PqH
aj40+sgO7F6+9/HtYFxns3Oi7CgbKj9aqEJpfvgmAohu2atYkBoGGkVWDUwN02DFEO4yidvyR1WN
qxHbu21mRe6m62o8nAiIHfWyTm59Gv0x+FF/mApa9Y1ndJfI0xMkTrx8qUdm8SNNHW4KRX0KCesd
1LoM10WeqJeqQrChU6zoaATF34OwRb3v+g7R0SE6dpXAKwDs099WeSZbxqbjhS8vVtKkLBayCQNp
VHIjbeg3EbccwnZJuIosVIkr08ayPBmbvSwCTX9EAaG7llpurgBkkicdMhyfg0TsbaOxb1Flj5Dd
soMsyYM34JHn5Jq1CSEM3VJhlrfJWt07aISSN1lmG991lhXaN1J5GxORU8CdNbGZ2H1oY2Jk5E9e
UzccT4FpMglMWvZqFwAbJhNRItlqZsa498rWWsrWRMvdrVUV3iobBPsS9QnBCv2QzodsKv8eZN29
KM/+v3Uuu9KdSvROS3hOR01kD5OfZjsWseaDnzazonEkTq1ri+1Yeu6pGkiFEPXszlOrDpshQDSb
O4XnjmXmhbSJtVZDv3oc4FCuycgG2HUNMbQbTbuWhLLwbAXnh342ytuIT25cG5Uk3UQ8aVL8YAFd
n3tfVX5O40gew4mDN7JS4WqoYeZqpuZvXMj8R9TK7EOPmMt2DBztEgsyiXHktC9+gn9REjf5F/I/
exSX4Fv1/GRjzk+Ztv65z3r3Selc98nO9Udo+OWZGcx9CrKIgJetZBvZ6EW2/gDv80v2l4dUTbdl
5xSPslS1vB2aEnBzYzrIsKDaHnlTfQnmA96Z9QKaorWVDcQmAcrNXe4N9zrZUAr/f1dM2sGNmgD9
zWa4GTVaigU6ORtlKnIIIi1OBuxIL0i4jbcwa/W9Rnp0ITsPqAmfoX9d2CCZ4dqx/F8i85TdgN/I
pR0MlWWUmn2WntPuM89MzuoYAjNuIraVRrtAHczZqV4cX2Wdyd5oOZXasJFF2dAKp16ntqcif8Jl
8jBkY7cdMwNH43/qCiNhVh1uGFrBjzUmk5QookBSGagrYrZb/xQt2yExiVbgUlehhq/DvDAOTBhO
thhsyH9WUOcPNnTZZZPwi5FMqXbFUMf7HF0ZnHmqYKU1MD+DrD0h6cZvIbxsrXsKxBQBTn0pT2EI
NkCqQ/vZY239ICkfmqq+p46LvuzsSdFHxndJEj7cbPwuhUXBzq2Y0KuBGLlw7MY4GpqbvzQqwuGE
z429NRdN8v4r0SneVraKvEK6UlfFJhgrda0MNhbQEY7c8JCnc2SN3i2wnMvgmulHCwRjU7gTjl9z
UZ/Exok7Abkk0R78mJB4Qp4Z+QFTeeh5F6pVgHJrN5mrIRR9QC6AZ04xQMiqWNf14G3+OJ3YVTpO
NUqluTuUGmOWesYHOor2oUnMmu1hobISRsdzxwsivsourHhR/jFn5fi63FuF8SswI//mks0n9bcz
TN27yYPTIiMPgABJ8n/qNPZprj1d5SWG3RkbRS/qVa9qRr5MgnjTWqp+6S3h3TLH8cl8NsNSdh5E
rx3YEOAc2MJyJ7GqLxGC0/fTXCzIaC/SxMqPsrWt4WiISXEf1BaoRDM1n0GXGmezrWIAp/G5qRPt
Ef18kncJYCRUOBZq0SkPDgQkiPzZwnVc8wWHAOti28kPWW0OYtzFOu7lsggZ0gCGE3/0jVkDVkle
CO5rHyjLp+uwTQZAb4ghKtUObcF87SIDuQ9Sa9yF4eCuzb7VPrBdPtmBYT8JtHpOnYoytxzCChJr
MTlKes6Yh27/v6FFsosMZVuoeJtOYdWuIUdr1kKpyubCDhpBc0TA1nqsNhdZJw+lGVVMtlkCqK6y
wrUOzgHRzKDflIYwwjUiTFCX9cDdgETlvtQxT8N0Y2emTfbn/zpJrDr/04ztrlLc/zQ1c01FE6Zq
KNLibtj8ozMvz+pZXV6e9UsUMLPv83vtvVOnQUXK8HxY+aAiBigI/7vyPmS1uo8hdevvl393msco
5jGsIoPhWKrVfkwVg4fFal7NUSdtrtvOb6Ba5dDbf7pGZT7pwvc4duJV3ubBY1o6+S4qO31vKWp0
DhFKWBvloUUk5mDAa1qo+uiDiGjaM3PVS1gp/nPuquqtzDBCiDL/WXZQdMEipVRvsirxeKGobXOW
3StIOgsRjtahcsixtGlHwkPNXvIRQzCcgsnQz0W9xaKER5rA5lz0ndo6+VJ/lFIYedVj6wxH2daO
RvbUmhh3N5PdL6cIIZkyfYZvy4spcrYRdMar7Gl3PvmUaOJdn2cgg1WxiIMkfZCNKdTkZWXFwQrE
J4idGFyuMSb2BoB5/GihDvyIFF969omjyFLH1OEuMlB7q5ag6UpWZlASEOqCQNTozikrazyLxsA9
2aMT7xB6+CHrrbnx3kOeIX/wYZqK2MmSX0ZsmjKIpZWSgrcXGjHTQkEgfS7KOkPU5hLa0rSBWwfy
YW5gVdqsECSPl71iRgcmhJ69poarAwY4D+V8cHrB/Ba1pXaEqrMwRe+sUHczHvQubE6OCthsKCr7
M0AgHVJM+EukOEkqSFfcPBJliNcgC6HaSvzsIVWK2CNd2qA/TI7bvmPo1pCJD6yjM++5sa1Tlh3p
vYWZqjg1DLazx1h1hr+1yWflKsTO4vQZ1QX/GHYA82LNTT57I/5tIp971aysPEMnwidx7u/ZpA86
LwWfFUKUTkcif3mvPLHEV56gEOyttrYv+VxKUZhYxQ27NtnDZbSDZhI+l8UxnMwn8SbPbbcInh0U
1og15tpB1iUKeG3TaquVHExgFXkZs+Cohq5fLbFjuLI5L87yc0Vk+CuyCNNGXtp1u0GfSAWOuCM7
LDjQHfWbV5hWpBFbOzx7w8DDmNVHHFW7qyypxWOT2ILAPHrJWPwCylZZI2j7VAuTN8H3AlOvxI8h
7+Kta+MN5qqR8aDCE9hgq+3j9TTEyzYt+s9Ii84Q/MBZKcpvtv3Nb0ON/8SJNR6HPrZWVlxmj0Hs
p4+lomwn1A4IP+kmAYBuTLYBfyRqh7T2XXqw1JHYFihHx1fqV7aNxqNeBJfMBSSZWnV3MluQbbKx
dOpVWmENkbUwYStzCkE3sewZW/7vyVwnG4ro0iZhfJWFvprl+QpU2+fusgql3W6TW2m26tAuw7GH
hApqhS2Gr/+MAT5vKyborpiC9Pyv3W7bqVD8mOQegzrqX4p8nvIy7cL+uH8Jk+TdwSuDH0vrXqYi
CZDaUJqTN+dWXRfV5qYhZC6vZB+tw8H366O81Pd4jCKCTwd5beF047JrMafOTAeAUBzWD2VXLYhC
B8d4NFDsdkKc5gU5sUUZBtYGbu9MrPbt15ltvswhIDxHcSVIyWbu1c3NBkdeoV4svdU3hkJoUnP7
ZFeV6OdAJ9T3LSbv+xGJbJwJLfhvQq1gZSGdA8+kvXjspNduJrQryLAGk4IufAb80C4JFk2v1aSp
pG1dpAbI9/HYxP4jZMhuocb9VVNF9tsO4q1PTCFcKOEHmkhoKfj9FSUkDaOZot5ocMd/u2n92Idj
+2V2zW9Sj/qmwutkmYWO8hjXXYCea6Os8ioLrrIOdQx1C8srWN7rWpwhoL7W742eBujYa4V91tPh
e5DvOjfQl7ZKsrX8ZyQ3Nd8J8joHOa48sFgPoXQjb+X7qsamGVy1C4d/zSKuRAqbR6H23F/NLFQd
6VD4tTE2rqHVw8zKnGDdzQ1k1wnflj8UU6hAi4byEE+Vd/NU5ZdslxdO/1zI2vCtbusvLEHDW9S4
wc32s189gQkgFQjqL0GjdWlhXWXbGIqOmxqLMKPCckrxs2rjq1WJPe3cNwsDRK0nOHGytxwzUMNd
5HnVeZo/wS/t7pzjuC47iPnRsBpvQINTdSEOzoMS7xCriZ3S5rucCBOtY5x6Wrc6yitYK7lXe3//
jEmp0mNgZz/vfwWMqQRsUNit7nWlSnCtjkJzJ7+LvH4atM1oqVhYzX97h0TVWYUOfr+IpXG5c0Hv
QkqJ/IObNr+/vzuESpRRUkIP85Xyi7ld+555mX6UVZDo+isIUVmQA2o2vzduDX9weWMdqcdiaZRo
SJkWCrx+OwE+ydo9y7r6tU9Da1ejAoVF0qR9ltGmRhh2j1JWtReqAt4VlZsLUjPeA49HxlQGNqgy
/gBs0z771BjXsAung9GpzlVChiQEaIb61GbdPxdpau1K7qutFRjTWxUQEJhHiF0rJcClEw4yHXs2
+S6+hy79H4HrWDCUg2FN0Aeg0Awgqt3h54hkzp50c49YZTO9q9galLPKmmFi+Qr9rj7rfT+eJg3w
h6sn+jIaEbwZ4LRgfwJW9wTTIGa7rccLcy4OCNmdfK0mPQC7CaKn5bG3LfvjhAexWMhTebCqsUfZ
858W55+yU6fjkjWwtrz3sRSrX2QE7tfk1THidVC+Qt3jf4d83qXei6PQp4NrxN/d+nkfa0Q85p0Q
B83IMKR14pNtW925yZP++8CE2ew1P3y+V8mzaKYQ9Lb+VdpoFHkhKw9Zn8clcVF5WgrlV+I2Yvdd
dx/4u1n2KfRg3PQWYu++0r9A4yg/hl5hYerUBtxs9KQaxUhPMZIve5Jq2k5Y1nAusiZb19lQPcNi
MRdGieNkBnC2Y1a9oVNlIHY63cqEeDn0Kx8yL5qUktpL1Jv4bWbrOyKhzrvmu9gA5ePLEGjRCToW
QhBz/ZiT3HTR7Doqhtq+V+p3tcBu8JAbTO5tqTjvVl9BenEV9TRWtf1M3Ggj60sP5rMeQcAG87EZ
J2zg7EatVqPovReNCXbhhFb6JTrcPRUHxJGr7PoUjB7ho+hWiKr6rElGsc4zxTM/TLie8jy+eLUZ
7Ey3mRZRX6C3Xbv2UeA+vBXIY35/gt3q7svok+SRn4BEzSGVn+Aruym3ogc7LZVVqvbGtsoHCPaT
Byl2PugdIhh5Ggw71Rnym2wgGgsYymwfZZUTtelRuMYv2V92IHIdrEOkGdc8cJj5mEnx6gXdS1Cr
09YwfI2ERIcVm+q9Cy9HhzsfgXYM3C3frTC2zWudggboTZxcvfqJmNy4yMrQ3uZRkL+VSdEsFExU
Tm7d5G+BWvN+1ozn1mnHa1sUZ1ndN41/qAu/WRqGnb/1eRbM8hbJVraOpWUsBByXB9mqTtmmML3x
aZxsFRmhdt+OtoeRPW+iAAX0QyeMAkhR1dzkwaiQB/V9NLhlEX+Z5uYC5ewd4KfpXCoRz9hDTqrJ
xBekGw2FLY0FwGHhW62GdGHQvAjfSDfEaYONNxctYJjbrM+T9XdrHBU7AjsovgUNezSrbvY6KpxL
4Nz1SwOt5CCMXEEekFZYn8EDoHP+MfNQFZI3C1bu8dazSdjK68kAzBhuUPJ0aEQ6PqJTfJQlK3fI
A4fF9wfPHjrPjvtRqeUE+gZDBcKjz3KQgN+zy3CfkZdh84mNtlZfe1wua4hQJXyqta5Eww02JBQe
dezfOoXXXc+y92dYhXvW+6xKCP+x0FJmGbPsBOrd/VEBVIY0UuuPzpRfsBVSllWNuEreKfmmaXWU
YSsz3mcGq6mQiQJHSp9gjBkZjxDY0SweQBAZolUXgzdbKaZ1BRlr7M+tPCSRdirTCw9pf75Xy2JA
FGSbG6yAZTFv3P4sz+TBtpyBvZmHnfo8EDoOvMjkqa+jZNWnQ78SjpruKxJ723ntd6gSW30YJyfd
uKFODJrtyhINxPpTFfCr3II1fd18RbY5/MZ28nf/fxg7r+XGlWVNPxEi4M0tvZUoS6lvEGoH7z2e
/nxV7Flcu/eZiblBoAzYbApAZWX+xp1yeJ9FtrLs/DermI7TYZj4G1NVm+cgUN6DwfM/4WTPK5KZ
8yFNx+a9o9pompbyqcXBuDESGzlEtVY+U2ubNUP66a/gF1vo3tX1e59nzbZN+2Ytm3EPF8Cs2mIr
m3kd+EuNnNleNp1C0RcmwpTH27VJ9hVElbuYk+6AHWN61mu03uQZG+hr6ZrhTna1fmNRH8/w3Sb9
+Fo632X2Ck5A/1x340a2pha2B8WWR9lKKn98gKn6JVu6WVmnaIgFJJu0V2FpyTHWQbbKFFkYGfM+
TgWLRCTQgsrMduaEaYGc7Gedz91gqWs5msRwpVSjtG7/aonU4Aol0BDgnFCcrGsUWuuw28trKTQA
RjSRDJXJtzoc2kUJh+4kR113+kFStnqQ36JVuktu4KhT1YZ5GqgsLFK33M5owPxuYD6Qlb+daKIH
kMKm2AVVhYmA3XJP4JgSVpp11Acq0xTQOG1b1sbbqWwHo5Xv4M4dMY0F/7kqpt4/SDxa4c//hVGT
A6OerUAE4iAYK1vcvQfKDs7waboltTzq9ZQNP4D7Z+9khvx1U2MgmI++QwYPukkGrafGP8BqHlWz
jzYmNN7HIFSfYzU2T+BTm+ciqNrz3DcPnZq2z7JraiE7lgUam7LJqhEdedUe3MENzlYykyOVp16r
HFPeI3vZCqKCmGsSwYasKExKkmpPOV7dh8BFRCnXu/xBUcI/Z5C+/pzJ0YhU+cP/e97gDxuliCOS
1P/9SYG4/q/P/N/m/dV3+7dt1ts+6TDqY7+4MHR3AMnm4TUg5NdqF3pn9e7gjv69VZqcbYzjHjCV
RPepwabVdWBEpej9L2rVPeXWqL9MBkrWxtwUoMPK8mqUkMGKInsGIOy9WF67lt2NCXo4KBrce2MX
54QkhTKQ9vFmiuP6ks3phQDW21pDFyzhMmDKCjSCappoo9mH7ZUcd+5tN4efXBg4Kw8YfKhjhPRJ
a3a7XrpCzniaQhcK0J8Tqjqq6jsbFdDlqq7Zjs5Ivh7juIw+PGsZCbvJvBuT4zRmND1v+tCxCLrN
CsUs5c+sobP/zBoFe05+lq8oPAtiFg5f8mKQbcnRKuo/F2UWyDBVn5sd5h/DprLePOQrTzV3noUy
ztvg6OMpGZzKOjCWNfgOqm1R7ULhr2xLf+UieunLwTnKFgZOrFNIALU8KVucWLBIiBrtqNlWfjKA
nW7sOk1ePaUaFhaY+J9wvxZsQJvfQ+2+BVqlXKMBR8oud/PHLC3ifeVBBEZLz3ssTAJd8ah96DER
iDo1v9vYwYyqS35MgoHlzxraSfxZNvLfJMWhLdtW8dcKqe1FJUwzsZP1dqOLT7dswrVOAFFmaI2L
0WxqiYD03jrJJr7Tu9TMrWeLzA/QWDLFIU6b0WT550IFQ+z0zU/bDih6gApuwPwTh9jCSEseIkf/
EVque6yNKHwp7anc8H6oliqpR+HKQsqfbIgzb2fd8Ugou8NnHhbbXsnin6qBGWGb1d0LWStlC/B7
2lmgDp81I4SLKKb4E9pylCi+kQjsV0o7kI2MG/UUa2S31Nx+mmd+c3x8k6fWBXSNr+j8pXh4/ugj
23y/Lcxjj3DiqkYX5UvrhpWJ/+CHWzvdVm1SkOnAEa9k0zZyQpUVeGCIj0xhHSr+kLxqsc41sfks
laxFqwCcdW/JMT1U9Tcx1vuG8QzxOTs6sZ4i4YM7gAsUBcBYXTyEwsZQnk3S3fCfUTlQCn/D+xQr
gxycs+kXlta8H5wNQk4ZsjHUZgGC0NmV8S5WVfOUiBbLhElxEDHJuh4KwKNe9+gTyx5bpEzXGO32
3+o+WwJzzH5M4ScEMhgbYhkhFZ4stBqBrTgTa25i1XiWyBVEHu5rTSZH+mirm6O+nPA2WU89yMJ1
i/4Mrub2f7Szsvz0cTtDrw+tCbCgCFBIxQk1UowDxhLbu/4EPp5sO2RbRxd34agYW9SGMa+dLFNa
iN8qcQ60jwhK2C+tawX8pMjevJqnTcXb4RiPdXQmlE7XaIpF18zs3g1vbn8lImvF5uurGnRtabJZ
vky2me4V2wt3RmbqT1UC4Mfv4vjLNJ1FYz5abRpSCky0fcBNtUomI/hEUob8/0zS11Lcmpg0e5b9
Q6Ijo5DM85YIl1811Hd9pXavDaqbZ6PAsVFOQy7NX+J3mRxtI3KuZXxxxD8Sn7tONR8mzLiKsbZe
pBcZ9ljXGmXemy/rOPrZxu+nbC0HS6Not7YLGMoQLiCq8P4w7FJHu5mbPgsbJVkPA8klxdPi9a0N
VuGjJcjdy0tcrcJWBInlh3TEbZwPsQ02H5UfagjHBBVWJ6Sf8osLVdmPLzfv0xGi8CqzYqR0pTWq
J6TY/sxIhUrb7ZIwh4RdlOgai3E5EMdKsQHpNC3/TJczfSGB4v4zXfbdBwRrZI5vnyl75T9//+Db
d/jzeX4/Oy7bAL6gnHH/LHnmrgGukCevMKPp8VbfR+A393lRRMisIEnlRuxlAHRdZEseUFaqa6N6
lQ1cmV/71K8fbrMnvVzqfY/Gobi4Tf2I59s01rLpq6g1zx56ZWmJ+koy68YV6+l0NeKDtJdNF604
pEe654ob9lmQlGR3YrXO/q+LKGOjdh6XxvX/ctGckQr2koHU+AyBnH2Pv4bmWS/KzPQuho8duO81
6Uq+FPPI38TtWF8R6VG2KczpreOr40dVsz0SL0ffxTxBcUyqAkHgPzWE1otWDIyGhiQ8cE4rS2p8
AqC5LDLHDM4xELizPGu8Rl+FndDcH/Th5JqPZZmk36Koe5o7YXJ9O6IZ/yQHVHiJyyru+5dYN+d1
H+v2OW3DfN9muCCYLNNnOSCnyMlGpRTPYec+AbzFJ3DW5hf8HqttF+Q64np+eKE2NZDWaYfvEUJF
hp45P307wUunAEFm85fwO/8xbcbklQe0PGJu0K6kuw8G4Sy7XvIatN6f/jEfnJ3HE8XOEYfEf70M
rbBnSzf72/tb8fbWlO3bC9KvsKwN1YE6glCAcqeuPxVJthkI/sP1vUnOdCAJ1LQb1XDaJdbq1dtY
GX/OZF/Y0EfCoF1aKC+gJ+qvW7TdUBArp29ansIqxtf0QQ0dbnHuqEUoFGX+GlAbFQ+qmgW3zIb1
kOke6aVo+kbgfOgaFC86KIMH2Y+qJf32gFhVV9/6K90nBTP/AMEIahz92IV0HZH+I9gBOycxkIES
jJrYOAy+qzUHj+z4AV4N2eh52lg4oS7Grupfhhw+6jRY7wU5nnKZRd23OKpxACv97iWCRb9VXMSu
bqNCTVTHV0Anx/oSQfNaKbMGkoY80d4E7b7AsWq8jKq3zgvbejGV1nqZGtjdZuWaR9kE+ZNvZ6ts
Vr0RWi8k7PKFPbf23lUJTtnHwLxOUl5qtVNt0moMX/S2TPazUvk3qSaon8Uqd9tmncHDI2M2oHaZ
9++heEOGhkbu0UqjDTf1WB893xifcF5AjALPmg0SDi96QvWnzBPzqutfvRB59hvT3jmgutey6ZX2
e9R3zlOO98ljhK/NQvb3OmQIZU6NQ6+ifqKFZbezM8vcp2b2Q77Y7q/YMqGMn9lVjT4rX8vuI/tU
WPqxStt4CUBqOvWZCOnU7zJonrHnOTh4Wq1k4O3kQbSMNhi6py+DOpG6rtzkJUfpbzWIs0n0yVFl
aP+c/f/Mw0DhSZ9gCpVV631qFmiwKMl+VPDgKKmr7mPaRs2xJVZCDHs9KuWEMlVrvMVB6B5xYp4W
MuK6NUdiVguZxKme43dfTa1VrFH4IpXrIyNDfhClXOc9aM3XojDsn0FuH7s4H7YeEfoKMRAVmuVI
+gdJg+wEcq5FgJAzlF7gQYozhSzACjO6B6So6rcIWSX5bphUzVuVXdsdCEDo14aDNEqW/SraHAer
zAlMzRj3FP6bofAG1HlXeqM5vmJyHe66HJcfb67m138m1F7yrYjS6X+b0Aa/urifH+T9iztissox
LtvK+3cy/fLYdl2xuN/xqJKsTL/AwaFlL6ya0DGI4PqfKZu2faJarI1JS1KNot5vGTW2LcJVOjSy
ZpMQIy4VGz+nWB1tiAstMuJUhDLiJRyLUv+x7qzqCHsKiXl+s9DW7LX8XYypW6m6X6N9A8w49ZNn
idKTh34AnoNjJWxPAenTDer7sW5V3+cKr0ehAK6yZ/rCtNFbcq/Fj9WEcIRiR8amaUoW1dAKFzLb
IGDZZmq/mtQOX1OXoF74RslW16YL9T9apZLOm1g18w1bSrT482sSZemDSBlQXuP974UgM/Ui7jYI
ELGoluO4yLu+Pcs1louga+CYmL5qhYI7iTBzaaq6uR1ib6pAs2fK1gj1P32WOJMDHXToVdOroM60
0XpJ69A7o1f9PIoWRuvWi2frl9mfswfZ5Ycww+u0tdbKFOdL9JL1tRLFOMRO2gD/QLTh+PhHqYxu
Su9YeSoPua1c69SrdlWNB83ImrlIpEvHfZNxH5E7jfuAPMMwCUCLmz9R52cJRsLDWNZ4PK7roSZZ
WATpDnEjc6cPWfVkpWaw5BbKf8akkMTTVTYOnlJlYV8iP/bWIeno90qJoPHOSodyV1fs4gw1f3Lt
9bMbDuW20OvqMA1e/DBRMljZs9peK8N9j1rT/6U5bFnKyfkuL8rG8Zsx1spapg0CfWgeEXwMT0kR
oOtIS3bJQdk/k4obZAZCjmIyEJ5En5xRkj2Cn97naxmm3A8qQT9LePejDvvgFsM4WmWccM2lclF6
44fmlQctcecXs4uKRxBpKRbi9fRhq7a6Npq6X2PkoqMThXHh/eAKV0OiAPs04kPxz5jsvjd9MSvs
C2eppESMcqDw4pb43c9X/O0WlpV736zQA0aSodrSYK34mM+Y0gd6aX5P/GnhIsyCMxb2TRqQyRBD
DiTL/+lLOkNddDZMraJFlRkJO+PNNc3pEI8Qy6UjgC+af43emwRT/558v7bKnbWH+sBZWhzIA/vu
IffVx3tPXZnW1jR5pWuCFXEf6HPY9AT33bYzQ+cRIBBeBq8DOLhFQmL92IpmrRj9pkmQglZzLXhF
Ndg953H02qAS/iq7yJLvNKAYl9t8b6KYBvNkKwdNfbL2rrCKlhdYTm08Iwgrx+7/HJUfyHNhNj6l
bbuogesjfGn+zlCwDTwt+zaSoAQvh+pmS4VsW6DwABAIqc6GKiZ/+yx+nTwEtQhp0h86EQZInX7X
WWaFNkZvnDVKdIOgTJSCRiG7ADP83eXS1f0zq0+SH9R1rdMM0Oy5QkA5qIzs1dLj/JW18SOH/3GW
XWiZWauyxrpcDmoYEAH3BoxHpcF+zlVySOmYrHwkV65NrlNPNDtrX/PFru7knsCwlc9qQ+ZRy62j
7OZjkS0XF1lVeEEqCBcgbXaOkgUCXOwLSR7rYAreCEKbm6QB3SezYQoA5KfcN4G1OJW5k8kxOSD7
DGMyd16MAHaTowI1xTNwshkPLpHzS6oO+pE1jHvZhKgFrRh6oz/gq/vXNC2EIiOnUfNeVSl87xwM
BDg2hOcdaD+NA9e9TW1nERM1/mhh/Ixa4f/qJ1SBJkBTngrTRQ3B6AM7Hg6T5SyAzJgsg6jwP+DB
tUigm0YUmJr/Ohu5RxQlDV54XzeLEBDaRS6mKbrgi9gck71sygG21sreTcOvEpboxatjBLW72EIC
mXBuyf7M3Rpzqy5lvGlWXvjiavi/hX74KLsS55wCJ2k1m6SrXtpYQ4L+XrQDOnbO8F11SbTmcx++
AAkO9iCGkq1Kpp10h3IpC61aJX1F2ZgI5MFqc/MBQWBnrY3Eui2WTbe+GBNFitiaAunbLU5yHvT5
aJnaePE6yJWdlBrxdiIn4002sUvsb+vvfVQuwGW0sHgc6oUtMzVGxveJuuqXnqPoswSXXqw0w5kg
zVDxRLagefaUcTOPDphM0VIprh8niG1lYOOyauPZI3/L+wHUz9rUYf/df/ea+3kz/1IMIR8S6oW7
jwTaSh3avl3YauCtegKgBWtSuxiTtH4eAAUuizpXdjJX96+miDllUwO5isaBEuwQ0yYo7XvtNNmp
duooJ23b1vwmW7I/nXWMFuRpRjF8mJXp6Aj/Z19Bi6PVi3Lt5nV4tnOT3bIcQcnCX1PFLhc8EvD7
RJlJxjP+6HfrOIa6wa5BfzPHYh0MmvNVuU8+UK5fdTAlC5DTzlsEjI+NCFFNXPrafkyRHunR+bnA
gyJvSxzzkfjB+9SUzgOp1nGVB7+pZOHs9M+Jovzmntcj7uY/Qwp4m/ZG1cWmsD6OBnfaHJJOR4G2
5RViGntJ5M2aYtfqnfFSEdtdnMD6Jru7ZGi3fe0nm0bQfZMsrRdjZhQPAl/9bkQtQM1kuJZ1XhwM
BS644zkkPcDE+pgirrIucg5J65ivgeadFLH/zHtTY9dQ/+kX8//qnwwCzsw2q++NX/I3C/HVA6Dm
2KyQRdUki55l/WTEIxLS+aCt2yCkWiUUpUmoz0ec6qjAi+ZEnnuH01NYtyvDjrplJjeBfSsY0kNx
kM3KitGnUpSvXqsAqvswWBdmruQHsPqoJ9d2JEfl3MCNMEAFVbD5V7DRd+ZqUs1qee+TuRM4NfDS
hmk9ukL0PSEyFk+EfFJ4lxKKOeDqbk+JGGiNllI8Tg8H2acZqr65PXV5Vxh4eGswuWr02PLGJsIT
Z5HoA3aNRTNymOhxx+4y08P6y4/7VdB1zk8Fyz0cNkfqrJFubsgp4WEQRRk5Eai3kJeN6vtNj1cZ
iplkIan/TDeW5DtVnGFEIYDs7aakxLnCEJofyOBhNnpfvUAoC1+mkL2wHC1NzFjIMO9ihRIYsL/8
w03Rcbdz+6ddmU9+73XXsqnr9TBOzUkve+8EgBEZY1VZzBaI4Qa411X756yY6xefYsfTOBj2Y+lq
F2lvhB+m/YjM8EWGPT5pBdySjUtaFOWuanSYGw2RN6+NeGeVpeCxtEc37PEmL9vhce4yQI9h7gEd
TV+tySkOLPFIa/0TyxvxNzYk/XMCyYDoHtQUsAEwvmLCrMU8iZVjrKv8Z9A64TmQMvW9ME2QsvWG
/rNGgwhFSzTs793YvRQPYszp2TKlvPiR4BsmdT7OGuglJZxKBHLwkBD5+xYpiaWOoCxCO+awz7Eu
WRo4in9HnJZkPLRty+leIPrB2Y+jYaWiHw+jIvT2JRzDbTJmIDackweiY+NGZbCVG6QoHiEGug3u
DtocX+d+baFteXUp2p8LHdzqbRslLnJCcrx21wFVc4ebF7f0tMbvcbw1s4qE+Vzi+xWW+SL2tQT8
KcqRuR2oNYjTwEgfKGHqb5y5iPeYs7fJjBTqnngCrTlvjuGIaEkvszSuSoQY9uq8HwwFtw+DLal0
XYZuAQco99TT/9bs8efaGHH3OYTRUps01kAkkwmZa4qBt3u3KuuHUq2AdtXwiFKB21E/OvETBtn0
E5xJ9s6aWq6zPMrOce4kR4V6/MYbSV6mZTwvAGYAAAv716z06lNozvXJDkJlmTu2vpTN+8BIxZUo
X0zEUiQApiHqakM0TtiviDR2lVvhlsodRHSZYRIH6YKilsWe99BwAjkGw3dqHmRciWxDuqBUbe4R
XOrCpWzPU2HuI14gGz2ZbZi6dVsou9i02mViezlZk1Z/wiftF5mi7Ay/1V8ioqdA1miVDVWGlgIc
b5s4n1coCOiPsoX/knFI9Jm8mRqysGcorC5GJ7umAfYrkaLqpKtM/6groXJ00ekd97Ldmr0DDCOq
vIXlz2/syadlM+bltWCB5m3FgyOb4Uy+z8Ah6SHO7OLq5mRovfrd8erg0vr+Vfb6uT/tO20CpNDg
eaaByd8BxtjIv1efdZc5bvWP0iTmMHOIl4V4OvR8BtFCEerJGK0Kndm6/2rgkUfuitRv9kMZdCgP
gzNemmmwD3HWGmuvHqJPvMA3dmKCGklU8vpTVK89HyvEJse8ROSy9AzobV34uH8hZHF0Y3jv74DJ
kA+Oyte66IIHXaxBdtQOK9dlI5x5ZU5tyLX2ZQPsWfobAFUdkPYHPyEG5QV6oqEbuxR1q5UNDG2T
5z3BoIkVz7/bcnwk4Q+WyESiACLZZHrzF4KZT7xxzVfIiZCxDOx9WTTqr/RFS/uZMhdqoF5EGlTr
0xptlvHWX8/kC+1eNx5UiKEPUexePCf4DZjLfe4zy0AyGKiHSnWAd11G2j1r/FOBjsAmUVTrqVBN
c4lYT3d1Uh7cyWv9HzOenDcIok48jkJh/YtS6Tc4GfoH3ub1cnDd5rEE0jen9nerTHn0xaJKIqFd
5LFf3VbgvHFxCLHd7/LlIA/2jEe1a2T1bRWWM8RnYCeRrdSS4meb2URZgfk79vSD4bjOt97Gi5Da
QfrsKDYk7cYqyLDU9SkVtIkxMscXvwXv6QxWfi1mb22jT+e8ZhV49wJdr04P1kPqxJgfI38IzDxt
Tu44V5R6hDsoWl7qFB/GJlGNK++udaq3vP5iJyOn4lso8cLBtwdtuuhaVV2K37JDHiSX35xslTxu
H+3mGmq/7FPQ/trqZfW7oE7SpeFqMJwR8DneoiH7+7VM2M+leJV0x0Zkb4Wjg+5a+jMqszebW9g1
1TpFeWINE0/4zjcKfEh+ihh+zTdvQKvX4mfSc36vyR2+jxO/QW8k04uXp8nGYUk+IYdfHFEMcTct
Yj3P1jhEi74KnkGHO+Y+cdEBVEsAgf4w8dLwcYFX2jHY4I8Mgq4CxJ84vvFAhZtth2bqvE7J6XDj
f2LA059r1pO936CuZmBte50UL1zD9qh2lmj6pZYskqypHuRokz2RGU7eCz/OL0AG39G+T6/WxQ55
umUdTs3D8qG1/VfpMjMg4fA6DrchOQ4F/oKiTPAYJljUADAOl4GRhwc5nSSDvsbSPdnIufbUdjxC
5FlCPe2Ot0jIUULgldAVpGNULNJS8qwKlOpsoIB/7wrFYBtp1Rm+tl1S4ee99iBDU0gTcPuUDO8L
EYvCkIr2am7WyLPwInAMe7jwJG9vYa2voGlS2+4WamO6SNnHrkABlWsl7puntq+syzxuZca8cad5
T6gAYVjm0zPn/zQFSsHtY/U2+tdkFyjBfsii7KCYofdFHODO4CgxM9y1qV4hVJ5SOIXG+2BhTrdx
VPNZV4ZmO6pIqsuV3LPLP81qKI03uMUvEwveg120wBMg+8l4LK5MDLxKymji68gx2RLf9Z+Z2Gxl
lyLLP4ui07EKNWmJswLR6EsQRH/O7qMBP+uiqoKI1fXSdQiiuxqAf3bb1iXr1GRv5zgL8EqwnhO9
HzF19u2fTKV0Llwd+U8WyUdZBxn8PB9NjzsYw9DJoOAz+xdGQzaV8cNUl1bhlj9nH86xia/X1ctB
nGqVq+BkryobZ0ysI7CW4Gg1+rRtXBAIvT+xs7Ka5N0Q6CHfKfIfA3SxRtNEsRTAT69W3UujmZcx
D8dzVNTjORCHbpoUmMvVk+yXBwxpEzDMmYJt6xSuzdmNgHJTdJjMSD/cUdy10vQXL0d9Q+LE7YwX
KIil7HvL+7HRanDiybC/4cSTPrjhxFXoQvj5ziVAGPHhOUo8fRghOTwDT5YHN1HI/XhJtsvAKdz6
tFZQfmaPFIuYp5jJdEGuMLmo5OZFDyypgJrmqIPpK8D365H1hgaayKr6zsnt1BZ7hqrbACBxXgZA
L+AoLfOnRS1rYIvoq8F2BOEgVI6Vo9Ka5LXGbInqW/kG4NJ4DDrju+yuxijYJW0wrGWzCG3Soanz
aZnus0GgDkctyr6aifBSeKDPsMMxkYrxOgYMQ7LPAzTfmOZZ7rh0AbrucsvY3TdlCLLMZDFExCRH
PElQ67rqpGb2eea2rjBNMbXj7XSKsIfLgrxey87bSBPqx3815TV6nMEQgfFvn/oqXnrAW8UNcP+7
RyQCpkXhasaqzGbwFbOpL50Io7Qm769Fkzs7jNxqRJbZlFHEETgao/HgoLWmekK5mMxGFGkn2VR0
jV2t4eTFNptmSpV8o65pBayv+tS7CN02U+lPDcHAW0GqIhyG6rNMjGaLcYu5kdMoFx5KB+6m6ib1
ObDKYMk+ojn0QxtiNS/wdWnq20cLRHcjGC3gjiJKSluZq5eHW4a/FC+etvszcM/6534P9sxqYjLd
ItRiYYjOjVGBfkHXcauHafUSW6BYcHHMfyodMsVAZb7ZajgKtZHu7GCEgGIADOYeZPHHGKn7Gg3E
XVKrxVZpk4n9v+4j/mgj+6VYW4td8kvtufNTj6QEgbh6tRM2IQ3F/ZVJtKxmZolfffHmzx5aioqX
QUmWp85Y2ojHaP7apCh4/tdIoZjZWXH4uvT3jZBdlVNkO6rLYq3BHSXY+8/L5CeYjnc2BkPdz6nz
50Pv1/pRauxGpXqTXR4rw1olUNjOGs7gIHC+2foAJaye6gNCBIRc/9Fv6WV9KJHoedPT6DY/j2pl
peEeeesX8/NKJ0Ej+lXxOXK+6C/8KV2XMJu2SHtEL7AUej/vXzqxD009HQtA+I3bVvR5XsE2xs++
5OAUqz3xSggZXU3O8qKybNotibQYzSHmj9TtljcN0Fa3owt5xXxbN1648vRO7OgCNqpeFFxCrR/W
dTlQDTYKGH2Kaq8k7CAP7E1uoi+OKpS+TBpfRdK70p6dsf/s5jk6BamuPRdD1J+sqH7HNkUFaOfn
7rK0knIr5/pnhHaGLYyn8DABE3zI1AgJp7xIrgTenyW+n79HIDOBW6U/Q2DiyJfX9oufG9XG93z9
mDh6c9IIO9DZK/RXN4yrRdoMxa+82bl5m/4maPvFQpC9zxo6ClQShrPpxtohZ9u8nTy7eSaFqCAb
ovmPlUk2tkd0GcJWSb41UMETD2Na7IxckGoo8l760Jgvc1+WvHR5Z9O4d/da3ixwSAatJgbY3KoX
D3Aw8H+QKPc+F5TaQz0YK9lViGlybqGMnz1s6IPslweUiBvgR2p3myv7Aj1SjnkdY76CsR+1ILDF
ruFuRjuO3nD++B7g+/QzUtKjTdz+EeRzvg4iJT+5+qiesQxBBEcPB4ox+doptfJnw8Zq0U6BSZJB
B/Onx8+6Xy5TFP1eAcc0r6BroFh/Sg3nHmr6QzBVGphnNiTl7E3nf/UFlVVjYTlba9lZBFAcMWM9
Nsk47bUuvgK/SB4N/Fke5Zlt+uFD0L9XyNo/IlKfPMozJap9vHPLy4xs1w9j1rclTi9YVkICbRs3
/50F5XsZ+fW7p2TcFIAJqHWFWPqW6S7JivmUdCE+HX5gu4cMVLvs6+1xxpkDHTpEWfemOdoXJfBs
wgEKCdBCdvcueeb7wBfqNn+QLXDd6g67TLRlyNhugO/qKK6Z2YNtJT5IraivqXJChpWd7mwhdYrn
2LzOLIcFTrX6k+44xcrWlX5ZC13jm3qxaadrX6vGpVoVSCgqwGmQbYifMGs3zkVSvjsBCVFUiL6c
sHQWSTDqj3kQhGdVhfRvd4nyRVKAUrcdf+hZlm/1Ji13fYzQUx+kJ0Ozfapac7NpLMUwF1GKvbI3
1JAdzfQxjzVc0gIreTfxSdyzWc0e9anqznmO2lPTojCZ99hFJFaFZpE4kwevBZNsqzwDfw3IJjbj
9pqNeryUkxVPHRZ8YXuT/vMBbAabdQ4n5Tblr0+pKtdfVb6H42PyqwCNdnbwCTy3fZ1PsK3cH4qd
2VvZ50SjfrYLSmILM8OtI6vegkhUmYm5oNyhOA+NOF4U2xDaVLzwSm2ZhIH7W4/TIxUx54c291fV
CZVv2FOSU0PA9mOYBR3eoGhG8HrEuhIMeGY3L53hziuswJqnuLWn9cT+9bE3Zm3Tp45x9uAGbQcj
ik944mR7FwVBiCEzXmJdkOxLaEb7IvAWTopwlicO8uyvJp6/fwbcTMH6MHK0zVz05itG6GXojm/y
YBy1Nmpv535yqeeof5UDNYDMCSX1s+OgUhZXqlN+pCEaSH08+pux6oBTtz52VbHpNhv85466G08N
pYwhOZXioBquAeet/CFbM6r+C+i+4BYsLtthBuEf2X8oR91OSEF5hUnuaNTW1uD6x9pDfIFXbLdH
N3nSEVnF593CtbSaUQVy2ENdhyz8hp4mGovZytTb5Hermb+B24zvSPf+zlJn2M/hG3nj6XQPymSM
JsN12ceE1Aq8Y4MYRAEb2rYXTd2g1BUM5ls+X1kU4yuywfpDFkHPjIYyuXZspiFVaB1hHaPkEf0V
q329k6NY1rFhwOzhLEdj7OGIVKdXFxWFZ29Uj1oPQyuDYly3H6SluJFM5Xo7adsPpyaLVUCiXntW
NY9PeQy0KZv8vSPx2TcctjlUuDAJ2LqEbgdo3ZNK8OKVGVjYOA6FdUBXCGS9juRXasTNRQctswLC
Y6PKwrvMzt3weznmx6BgL76Y8q2hk4dk86zuyNWxM40RXwZ06RYIZQ3mIlQLOzm3lr4FANo8qQTl
y2HWra0XoaxBvpo9bpyTw1U8a3ujo9zbcjgJ/XFbgu2j3Dwbz2Rle+wLNXeNeI6z7vA8eq2ncUK3
ZqTwKUaRB7cvehKD6HHUl6R7ntMm2lt+2B0xWIr2jW22f58Z99EhWhvRUB1IQPcbD0m6px5jvqWd
9Diuut2Xo6f6r2HMFsHUsqmLcGQtK8OG2qN97zQ9dfcZ7VXAvu80RPZC6f3g0xocZWf9D2PnseQ2
EqXrJ0IEvNnS+7IqlbRByHQDCe/d098PCbWorug7MxsE08CRSSDznN/wStvKYtuXf5d9VT4SzWye
0J17l9VO77nbmlniYQh19zI1JBXrMm2ZBqkECLXce+imyXuQnwa1e6sJCZ9kVR3k1tnt0xP+es5V
LwcFilxobmXRUAznqs0b+SmoQlyzlHGLKeh/iJrf66wsU46qEx8kr+xeLz/diyWPrm1qLj+nEXyv
iCg8/uIWBd8ZeuJxYR7RVqKuScAbP9Ku1o1PlgGeRUOQ+SwjDffi5HfZq1G/NnaDWRDJZx6LYeLu
SS49YFfV7RSm4/aJ5Thb0BwNEltJjFRCPx0aqGt7mNv9y6Bhc0tj9BPe6D4cze5LDWNpA4Rlupj4
Dl/LKXnG5CJeFa6ufPX19OSEjHaEo6aj3cvQWhJ8M/kdRdaq7+A6/L0H9X6v6VH1FbsduZ9dNO0u
czr10Cl281kMKSE59lMj7N/0qq5PpiOISBkx2SzOg3xLsCFjUl5Gcg24C+s/NeMv0bkBVHbwGm7q
aWsWTt2ba/O3B8oH28uB+hBMWr4tR4t4w1zMQ6LujqYmJ1mckMxf4eSaXmXRsaeHnFk1GTLizRnP
8Y1ChmGXt6ZzquMCQyfdiamrB3R4qt2gEDtR9fxnpYQo1PzuWoxIt8muI3Y8XzUe26gNghdrqp9D
X83hSNDTVoyjQm9ji2f8/lTXGNbIOtnaMWn5nHu87Yf5k+wXFL7+5KnNEX4+mH4vG/YWQlafdaQy
Vw0yUA9drcZvdvGXoeMPtLxFQv/qCvSFpDmKDfP+kov0/W6zgtskwApt+NWjQIHkUvH/XYxWZOt9
/+qf1i5BI5gEULv/IPMvh7rQs+Aymu+ycP9D2G42rRwcJ3YyZSazZbyiAiZJYbMPEvU7CyAwjGvd
LQ/JmMYXlMniyyTfefKj3MSWVa9Ge2i3QQm9d4ksqGr5Z/xARhL0rHP2SZF/I83YVee8tLVP54Xa
U/Wtd0iS+PAHYZSXLDpCNQAVBMbbVZDE4zsx82ib9T0BpzQqzlab2Ts/KrqzUSUqMEskXApwaFTI
2n3jaeVTZtVgniKjIrT2ROoiuxWK2Hm+yU8RltsaUinuTRaKFZ2Oyha60D5oFg2Gt2/2uyhuXF46
nTL2KzfTiR1rRQH/sOepjggB0xpUgVEchmqogkhZ+6Z6EzHRXrxSu5c8ga5TWYbHxPWf5KrumeMe
B+gCSrglnJUb8zIrcDo+JJIs05pfodSMN6gGkQONxJ/Z4qr6pZxzk1WQIMkeJKdxjsIlmdFf67EM
joMaPPW/q+6Nsq4YRXBUVfEk+8vGLNb0zRSCkShzxMEBrOwamUUbqkHdYXqYbQL07g8aWahV7tfK
VW7qKtGPdWXiM/xPlfzUxPi6JaZQrsiLnsjYl4gWUtURrCrKpHxEz4Q4dKdfolb3n1whlNlWPDvk
ZhWua6v0n2SD0g3dxnV42cuiqAe8AUv3nCfiVeZ69cB0DhFp7IXLIlSk2EbYIusRr+fV2BvjLUQ6
9TZqYrw5DT9VMlg6s00aEvBSKPua47o3Wm9vKslXhLKfxdCXV/l/NIs4PZbl6PH7I2q5/t2qdhA4
uoFYb73Fm7mAQEACoSDojq1Nmewag2D4SlbWg/c54fdnQkHuQw4RFHaN5xzrkoARIYdFqUXaWveH
6JCQXXkpxy676In6IyPQWDQHi8jH56b2u1M1oKkh2bKQ98atUVnaXhYxpmhW5ZA2AMjd5jVD8D8F
O2wBx4BjTGbcGyzmjxMiRycZxyqnYDyCsYoRP8ESZAYKuLFlvhCCzVeoxhbnxHXLCwTqv7TELvYu
JgWbXMzOmG6A15U/8aSiFDJ1eC0yUuV5a9+UmpLtRSPvBOzbZY/KnuyTGgooL1H20rphfCtYVL84
9QXXCfwW1Cn7W1EIuZiemr5CEvCFNm37EIXhJT3kTVfwqNGzzBwB+VO2HaiO7WIVLnwCea54dnsT
JIKNmxrA+3bTMoPZ531tvbZlne2HEjvyMLIwemh760QkdVZIodjbUMC7Bl7r3BfF6PrVTNaiJiWG
Fiox2fmOILFFJIU05SzvqFHnhGfHC0y2tqEAOCjGN3B/UU3q3iDxlvWP6HUYj/0M30NFYD2mdnsi
hg2WKyiSdeiJ7qTPcKp7a+tPB61NUn+lOq8T+uMysKiEZPtW1Sja61wnf73/qpMNqVmlK0Jq/blC
6gfF1Qnueq40zq71y/euMFh8kHJPt5Whxhe5QR2BRYv8qDk+1h51uAEyn4G+fU8rN9hhrmLv+XeO
72XeXv06R68YfRqJ/gPb92V0o+i8CHSzCPkSZgleshoRUi0LyfA2rDADmLKwoS5gx8V7ErjDlkSn
eo6npL+R/cZGw44JuSURkAy9JL2o2tqTBJtlQXjwmWAhDgxw0MceUJKC48mrro0r6pUsWm3eHRS9
sjfGzA0GlMuv7RvdgXVqcM58y90okQnfG74CIAbNcdOTBDam8O/HTBsXYCOC8GgVQi9eoI8oy4eX
pjDeYjsC5D2W3fdp6vl5FNUrt02msZ4EuFJe9FUYpq9gJvVzh1Dni+nUwPg6fXYsArSeYGEAkdF5
DV1gYaKpw4diIsiuzaFrhZfIpjB6/2SmjoqgBc6XU6KdJYtBz2elflYxp9zWBClo7QwxcSK5P9WM
bnC7dTKMaxwi/B2Cj2Tg7+WyD6DM6clrSYob4Mz43Uxmi+q2H19CXp+7tNPwNMqz/Mx0iekWGmqW
vTK80Ef4vtB2ldFkrxbuCKfUIO/blyE5P5yknxUnXnlBFCIMrR5KJXDOoe10uxjG7rMIBfZsoWV8
K1pWYvPqlKnrwffTYVulebYb5vRvFoygfVR/ec6qaaof2gaxSPnYJck5PXmhtR54Yfh59x0nzXZj
RkZ3CRGDw+rdDgje0oBuHMJbYfS59etiH3ZJd+iKIfgEx+slBeesA4+/jDiEPsVpx7x6aFcV6csn
da7KQpvYj9+skJGdTIvrqf1lU+i6D3qFKGmEca+sr2TVvDHT1FmH6ayOhgv4WcybO/PhXjdVNkaA
Nqo+MrGcN4+VB8t4ST1HpmOg4zNP/HkofoZdBgVzRmdlkYLD0WBsJHTLUXTzqZ3DRszRkTsYbVYL
s2w+ePXoWGs6wN0iBEbqNtA7sjLgFQfEU24kujP00mJvK9PPTCOID79EPJdGZaxrneiYhM5aYfar
KKGeslVxexSv+jA9NKWegTGf841BHOg7DOYfxsy5Robu5yzQ+7fMQ0Wz8Lp8nZFnuSk9GuzunKm7
f+prZS1S95+6WLd+6B1zbQQj+28IBTjo4vckNMeiWY+enu4XLImH/AGWDTwJsTSwT+Qi6x0Q+lR8
NVGzX9ZLThB5mxqpfuvqpCbJtikQp7gC8dVXZ5kAlewS+WlJj9q+es1xESTpfQFzdkDq6UzyVP/L
KazLMDTVF0NjKRE1Lnj7gfldkgBDQpbvFWcze18N7XBokUx4sYIEnX4CMt+HuHTt02SOD0bmnfs2
ChZqngRIxRbU5cbBfiGxGymDF255+9VnuQHh5W8xJv1biZjRr6xirM+x3WNH4IZTAl6S2T9ZfGU3
6Yju21WnXXus2rdhUNpvTVZ9dWKMw5eHkl623qVBu2uXhWmx02e7j1ADqIcQfH8256LtihNMrOFZ
QQYtt6bw3LjoojpNpp8qI+ouTtUXkMVz9dlxSE77eRh/HXDsxqSWYGWtsxaZCUcZhjlWpY2XfgT1
wwz8V7GaG1FoEBvQrfWmlWk8s0UNQbEghRfql2EuDUTomTJhAiSwqx9V66uW9xOa9M14KPsh/AzY
YzdWSfZtmim/pltW52qaXARDiq+yPqyxNsO8b7y15cCQzB17JRsE7zymYKepbIqfjZmi46BjsRxt
4oyVzUp1rf1UG+JnoDXfDH6RL1mQga2qu+QTCLwCeOtQPnXKEO0iRBnRBAAMSirKOZFUHDr3oU2Q
QzdF63xpfcBEQDHCi3A99dUKUAyY61Ov8bZqGmsHWdz1LsQ1dYj0Q+yo7han3yMOH+aTCXpmM5pl
e2hSfQZV/1OsRQSF7Hdx9KrmQJ4e0PkM6uc5gcrCY6nPIgtZ79mbLndMBM1mHh2LdJALa0LwxWFK
xndHByufanazXaCfAlGmOFAWilcQsDwpJY0ijHHhAOCdIeY/DZsmTHgWN6rxdZx6A3XGQFyAPxJ3
Jm+3cvOwepefMr/99Ql2bPUOoaVfyU+y1YkjAfhgVUSqd2sSL3/Lmq/+nAiP2lS/kIOwCZ2I8NaT
6cKKwq4/DVOF7hjQu2FQjCso8dn3kGJsu5hsZQM0wBl6VwsouAFyiSfZqgfjs1pGzqM8Boagy065
5zjEEMp0248O4J/5ZZu6RY4UbmNe7NJ3X5ktHhTYgF9cfMP2ZuL+Shv79nBEgqp7NXxLXOXuMp0c
z7unjt9vHAuYpCTfSRoezkPGQatt1K7mv4Cq99i81YFmHIKBLEsOhIsRGDubjy2SoSfaHndLDZux
KFWAbSXBTBEwsBh3K55sBTi0FY8XvO4SHuBRkpyyyLXexlALruTw2tXottYbvkn2AZhbt5HFBPew
bW/bzV4wNX5onPYpIUO71xNoQ6Tu0c/5WPZ5pC3tLMMLvNqHgawoGhq9abHYSHvtGYiC+tzMgPBi
wvJ5LllV3ACNwnZFFuUmSQf034YAj5gE9Q+ns1Yj0o+fhzAKdn3fNPtQn+IT6MxoPWGZvfMUrdxK
HmLj9doN5tgySOVrcJyUT37I3FOOYtPi6VGzKOSKVO9cjrAH2lQjZxBVb78c3HA+ToPBfpJTGE/R
XbC4jrYiZRKt00FBHAUju+VVbAgsNnn1I/4YYZVSgPZdkUFCDXdWjLfnocMrurwWIm5Zv4PaQ4Dy
SzT52lYvYucgu+nVSg9z+xhmpreWt0E2exXzKHiS19wUign8zIt4vqUPWtSPB7UrxjO6HIxx+fFj
mVXUm4azhmWm/q4pW9vZ9LFvnoAbn82xNW81CpCJOVjHhd6f4T+6hrlO2l8KbunhRBLecsllxebN
9ln9MXue1kFfRvyZSsZnB/h7ObL5u7mfUmtrDqG5ghxXn+UGmYFm+SSLWuPU52ne3IsqtPPzWKw9
7L8uzU7oYXdR5s+yQn6ykiyF16uF49KCAFe5EvOrQDYHjU3zHx/xvHrtvBSWnFmPgGk6Lz7LTRhG
sCPkx6BPk3OMttfScq/joUmCIPe+yypLbRGtnhfA0NIe+nzwHjx8NR4QGR33BkwVvgs0E7cYWUFK
DH2xZ557NqKiOUMVqIEMK/Xy6UOdbFDnVsvLt6lL/haSZvA02t9bvTMeZEFu4jmSjPAUSnMifFqq
VLPFck5Fb3WsItYKmQsoO0GU4L6bVql8P6nLkiwpq11nT8wh3FGE+961Po915OG4loirlvJbGoU5
1Rv5se2zo2o21lGWhrZiZpyr7ZbcCzEXjJqmWO/PrWtYLVqoLjoIBLM2sxvCxsHydifRQnJjM+0q
Sod4L4/2E4Z6OFY2vrliaWg9cm71FBWOs23SNN1EOD1s6oAH2ZAm8RHCfmC/T3HNojPv0uBmzUEv
ogPZDcPeZs9SlwTvXMTENbsBdlLUVdnY6j4KHPx0fveWfcq5j2oTOmf1jwWmtiUDh5CxG91ccyCD
//uTrONpuBlSQXZvru8iRFk3ehP+NHAHOhDnRz3RcMZnJJbq7YCKWlmW04sS+eOLowAXi9yxAG5J
cfKj8qirSPDIou0N44uBFl5GqulJ7qXN/jRFpWR72cODsngJC/2LbEzH0rygangQs1mjkzW/NnoV
O6d7nR3zvytj5ipQqiAMjJN68WbWQDB4L0FkKfvMGcuTL5qzos/Kq7442XjQ/dRC40fUegom9Yqz
c8tYOba2yB6jkb9jC3XzB3cqe6pjLdYIwtiPca90kLP8YO9iMOHk41sbe6eqH8R3Yhgl4NB4uGmt
qTCN1od1mxFkA/+dbJzSGzH7XEmXsfuma9D8sTqdNNlsP6Z5fnCo4J1D6kRGpVDAY0vioJpGqEXa
vA63TLu25Hy0Vz+IqmOSNfUaehGZBTshlpS6n2Rjggz4a9stPYO5HR7Dw4ggNnYH3k6CWI2iTW8B
K9ehabM308qTld739U8zIvpqmYz1kMiZUmjtt6nwmHN4jfkSZulX0/baU5Oiur5KidXdFD86Vonj
nPqqUgGUkOQg8okm++jCtxRO+pRBQX0eFJfvOSuLjV5W/rPceJrY2YgLPshSqdZIR5WVupZFuVdt
hRf0BIpbMh8jAR11SBw7nFe8iCXCPtnGbnjsNM+6mIbXP+rzxi55m/v4CWyjaewfZYPXtt05Mc2l
JOs7Nx8euYQHpn/GOUoJW9UOBrJjr6AlMW9QdUX4bd4M8eRvApNJr2wI48AjXD/36YwGGQ9vCo+g
BN/y3Ire/ZqUagFa4sHrovLQAw89WrYLc64k5duWAeiUkcufA80yspxnSXcF/DvHoe+1U2c5x6r1
jgoDBWaCo7NS03M80Ft7AC8XKDnPeC881JB2urSZPtVRULzkLfDYuWS3lf+C8PtKtqUiUl9b5yKb
VA+MAslLpIimT3KTwaf37GQpTPFTEJfJighdtmvD2DghyQICIW/JnrrRI+4P9YnfDUGYaurVtfyY
THlxrHviW8+zKMjgaj3q4SnSfTP+chxf9MhoDkWE3W7W+9G46pXw1GcVm1Tr0RgQyU0x3BzgMTL7
W5DP1SlBhH7lifHZxBNi55dW/Vh74iqaIv+ExzrkbNMVTPPd7FMwYjckurTfdbFOq+aJvTBFvA3m
zlmSnvLOI/2oP+cF8wHgsu4MYiUTmpT5g5JpykMFUfRBLUplViZIN2Rfy+04F5e6nECH5/xwg/d2
GOpXKyIIglvPsHJKhYSJDUmOdK2n5gSCHL07N0PcIRdno9sklwuNo7jbatYlkCRByRlERRMF4s5U
4MhUFhykWVrgg6qArLOs6AIluINvTQ/BTHHjmPiXMvKPtuOYzzZg6me99o/BVHSfFadTTgH4ibUs
pjZykXba+HtZrDGwYWpsTDdZZHRNT24GGB8zpRqULBzOQE3/9gVShYmrVtc+ShBQbgtjMzo9OKVx
jwii81eplyT/x6J4w3jR3rSe3d8KmNtHVkbdDnDSUxKF6XYJ3yM88dhPGF7IBI8iUMf3mBgeZSgf
nit+bh1/KtdTbiEJs/6T2UWw2bTwR+hY0Uq6Uw6O7a19owdd3Irok4jjo3S/dBN4HihO1QdZRFUy
hwHzJdUy/1Bo4P4RlhNXr+XZTgbgosJCeU3wh7i4HYwhrBaUL0koIjAc4/SoIS70EPrwe5UOVV2z
xysmDIoMMdTOeS5T8WrMqrpjkdobE6DiSfiqecuc9KfFhc9icuN+mSS7xKWOSOY/Tb0m0Nz83SyZ
E1Ndq0R4ChSDmBU+BIjtbYXXAfeehTXv6Nh7w71OdpENg6X+2kMKaORdroMdRJutzyaEOVv/M2vz
5qRarg/qCInKCQzSBp2u9CRbs5BcchfbL6ZnwkuosndZXbm6t+8BWmxlUWHtvSqyPrh2o+feBuxd
G4tpP3/SnyXXgQ/bpDyjuoxoh6jVg40c3rOwMM2U71BIgUzZHFzldIRAw2AMH3pfcU91gIGe3w71
W97eRNI9VCrkojwNPyHSFb5F4F5IqxrBaWSO8xj5BtSquYewvzqDyL8T9UDNgDQb0/qJkEJcZltj
CMUXp44JjfIWhwYIWK7us5emF/CcBdRqZ8hzHowEomQXNEEPSh/sPU2JgKv5LtLQmvaAn0R1NCtU
kwGLTk8WGZh13/fad/xT165QYKnr47e2Nqq3trFrCEQ985cOUkARIR1ljob/mmJxufLnvoihp0qL
OVxZ1k/+6JOpwUnqRPhqTgbVn6SWW207TBI0CCzDkMU3Fx7s2m0J9gOGgMptsJxseyw4VCvsEYx2
s2yVoQxEINGKnuUG9nyo4ewhC4FChsEV3U8bwOPS/vEY+XeWfygRzYCdMAi1S6yVIMdT7McLZBVl
stCNsmSVV3gnIzCtvdnNbeGL2uNfvlwdWBaaNTiJoAA965GIHJVW3YIjIJkoSqZESzFlLrpqeEdF
fyPg5S6yUBCud4lDNlN2nksW4sk7tGzrk856CPKCTTY99SLHPLiKWn4aiyRal73RPzcqpiB4nwxn
8sLiAlgUVU7PNZ9LL+/8Xfw9weHlljaDf5OfXOdL1QT29UN1w0+1yoqi3SGSqK2nqQr3mtuSY4ti
J30FkeEA3iTN6vYwjooQpXlLs1+9JsEqB7C4fGAaHnJLVTOa+PNl8YM+Kd9Nyy9WmoZUmafE+a2D
snnDgaXHWehxrGyMkMtSww2aFwM8iwqHFiMv1+3c7JHZeBRqoZ18O/sqS3ITgkLZ61q1CWsisfeN
04ljBAboeK+Sn0bP+tUNq8ix4TSUleDHSOjmHDcmVUuD7P2rQm+BB7U/l9L9gGQ2c31n4tV+tNL/
4UzLHvJ0aJSRcGm9z/ejyCtAtMFyj03o4iDe6syk5svKRVRiVz3fWJyNqC9g7NtuhAEO+L67/BTZ
PuKI93sDP4Qrcor1PIZJjotu4L++HG0+RTWf7I9bMmVP1hufu4BpuN468Avl0Uc7/fWd3c8QVclR
C0iU1br/I1Xz6profvnHRtb5g5HuSq/pwSX/03rvnJpqeWVd418EptD/PsaHYh4B8Q1yVKA+NMjj
yroGAuoOEbg/zxX9PqvsB3jXu+AJh9Yh0kP3Xe8X9+E8hYYeiVOHEYmvSADDZsNKOM9X/mCHS9kC
ALtu4Ciu733Kvv7VW9bJzh/qZMOHuv/qt5zufmh5urwo/jzdh2OVecEVymPfL/PDqT7sUnjTJ0fz
jXNbVNjUDj/6xMpfM7POXwcz/qolfX4NqiB/NRUkHhQ/DPayMXZAVLZ+Ned56QvTuXoSeLsqtRY2
69pOnqKYNaBszDHh2tjd4C67In3lHSY8mNaytcscBbvS4ShL8vTA5k5OLpyHZXcxg1YjRAVlY9Qg
3B55Fvmq+cxKHmo37OkfZUleaosatGoX2ZPsT/AdBODQOMsJnFoTe5ba+ka2imKor8CQvsjd5WZi
oRAjtfC8VGmkz8xk8E6yf9Miv4aXFnjp+ewFSISLp+Dp12etaNbk5SFbLd+frSNj04SdYLpK15SV
57ZuB0Ilc3Es2vAMm6xbvkAtM+znQfzw3ao+6pHZIKdhZUdb1BMosLF5QcwMkxtdGX8WAaRiWL/f
1LRw1qY9iIcIzYOT3yP8lsRq/wn027cSrOZPb0yORDyqLz2M1I0bl9WMoGE51/KIFomrf84xi7dE
N/1EV+fZDJTwc41U7FYrFANUcWVf9cloN0mjB18hhe9lV60z/2K+4r2aOva9AP+zUzH644NiRSrr
sqH9bkxowMxHdUk5sbyJnGe1Z86NHYtzINWOaKqde6vlGhH8mMlMSTMLXve6+9iZYX50eNOzisku
Aq1RLCQD75AWUDddUM5gvbpxX8JqBWjEnaQ2b7pmVFSir433hstKtepTo/+mJu1jaw3D3ybyFiGC
rQi+xix2oqn+Ww3EU28k9bcQUucqbArrTXMa+GWOpT67CB9uu27yblmFnATyKNrZs7Hb0ogKH8Ip
qK5K4jW7wC2cx0lgZRwJ1XptGqJb4KeTL1Ywfk99R/nhj+Y+NidyR9laJWFPrNlC2ktV7R9hV//o
4Jt9MUPkP6KSLNA0oOTdt5bxiFJJtysaxAwIlCOCE5xcnTHJr/oo9ZZzZL13FfFpIHqoN7OiOQKr
jl91DSd7L0S/TuovC9J1G0FC8CTGKH23usMi6gzPHYZVrm8s+C9fEBznB3MJ0rle/MdJug7KZvH7
JI3n/nGS3vTBKM27y5OEU+6dUBtL35ldypMg3uMuJ5GX4sZ4w8uTFFDE73dSzndyP8l8J02OiK1e
5e4VCTrk1KQ+9Xwn8iT4Jt5P0s93ooOc2Mhe4f96J/JadB4H8iSs8Nzr/U7i+STK+PFO5EmccPp1
kvudyN8EvP6j/B5cp49WGI6Yx8Ius4ds3qRtH0MCIT/tYpP0oDoRGmYl6sRHADmfvb51zZXsOEaQ
s8rS2Mp+9wPIohXverPTb7JnDocFHMYA3Lpvh7MjjyG7Nab+V8xAPPzRr7YsMjVt0O3+6NipQKyA
LA48FLiq5YgmIjq7QB8wRpgr5UZeh8/a/VBkWLDM9cs1F24wnvXRAAP2r75DZus3ktL3ahMq1nKw
lDyv7rftRTYuX8WQap+zQpuxZBzn3pclIsY/aNXu5SUs155HBLLVyBXbe0e5H05WDuuOoV1/aFD5
mx9yIqqrDw1d7GmQ+7zbh/oWqeArMevl5/rjQiubZfpUNFdZd79aYZiPdtxi5zHfwHJTXmMh4dxZ
AE5/fzvyPDwKjZXdH7Gq0A8CWfrtNE3Re+/CcXEMV7toc3GmEUTvo2npFytqEIOZKyGrx9vBcjQ4
XBTF2BFhqItnIyc2oYrmGdeN+D1t0/Tg1nW/HJiXOg6xRVNegwDTSc4sd64UjKxAsiRrudPk2OYm
Z9q3tI6GcypcVbyoRm4/gkL4vFxAbuuwHDJvOTTk6hbyrKXAGzerN20Uy3WyZ3cuLRNHxvmCgnqO
dPBEO8qbMkd3j22N+zIZinjs9QxEFHfjEVHcw4grd/ILSFxmfT4wvpsSi+ETj3HWInTzXcM9dW6J
r81c1El1bxK/wAVxLiJ6tPUAmvMU9Soc4bFMkvVV3Fo7xxvNnSyWPkiSIcqrBzXt9dc2LwkIcaW1
HZUnnvkCfwSOpoCrRXNRhdU3F12jWyMP1WP/K/QbkiUspud6U28B0Doiw4eeH20Yuu8lDItHW2Aw
H8Cwlb20pDQxXEdtTPbygq6DVN+3Z9maoNWsdxXLZ78JbuixkL6VP+aA/gV/AX05iK/laNFk1mPl
1xEaZeZJ7j0lZXbsa9R9ZdHz83RtkQi4yFNxTwFyMp/jUKuuCMNoy2Wj1t9v3dxAB3W+bLXVnlMz
GJ78sisxMC7BhMw3Nw/TSCV2KL+D+zCVrRDUTPHetJGxDFN5JE21APrj4YGYM18qgl433TL+GKay
F+3/PUwjDfuxKT/Knc0aWTI5TOX5RvQjgNsWKYb3XBwqE6eeaeIyTJUp/Lz8jL+HqTxTBgNqVScJ
wxST9f8aprJb7nj8NgIv9+XGGaZOajgvKAOJx5ZhKk8pInI0VtCWy0i6D1MiGsswXe5uHqbNPEzl
Fd2HqWxt23brDaX2GgUT6rq/h+mINBJTS4ap7DbZhBSneZg2prsMU3lpRluXJ7VvBeKV87hshLU2
kPc+ydYMGZAPw1QeTQ7TynLSvbykfw9T6HDL6NU82zyiGtYsQwkkeLc2fg/TOInJkfjlmxKbv4ap
PCfmj4i2/x6mQzlLJjFMMWOOUK0zTvKU92EqL0gkZAsszNEvsvVfw9TQK5hz87g0OtxeO71Llode
V03PnHt4siJnGaayV5g6+qF0wfLL60FD5NfTVBZ3cpgOVYHaauOH+7rIgpfRr8YtiVv8iIBdP8tN
nu9jmBxLwSI4sxO+Dzxs7i87CCNbDa5dPfVFpzz7ESahuETh3/L7EJOJLhN+Msh/sJPpiXxfwb/5
o0fVZ5AWrPZB7sTbhufh6E1rWZR7KV18rkFk3mQVc6geJJDApfv3WRiUhFVS7Sr7D3GbIs4JfEde
1tItsz4lZmFfZKmHDnGclG5cyaLcK67a750Ig6VHCmLnpKsQ7+5nwdmGHKqqp2e5w6T1zRllpOCP
Lj2+o/y5pvYkdyuqKLuUU//1fhqin8y888Y4yotTCLdeBzV6vZ/GbWyFTGodHOVp+sICNlWPy93L
bo4RV2vNLKuDLOL3Zd1KzzvezwJoE7m+sdPh/PJrujqsXKQMd/KIsmoUBijZIox+/fyFoz5aibq+
f2VOnEwbNJH7ndwhjyP1KfK/308CVEtsedj5y5DxsZp/bpDgnX9peZj7mHIqa9+TxTg4Hf7CHfTQ
Z7nxzDjYlFHt71IchJc68BKkvEMNEDndYFGap//DXmM2y9NV2oM8UN3ihvtfe9Xzue7n/32u//9e
YxuAAEg+7qXM55IH+nAueSRbQ5/p/7hXa1oEPCNPHBpDtR8Rm6ouhXAvui8KhSUhlMV6SteFW/Er
y9K8aXELWGEKg5PUXGyAZD82Th9sTc12N/c6knv5MW4A2cmjy36TNwUPjoOF5e/DyU/IdV9ZrcPK
bi1OnYohXytz9HE53Hx1VVGrO4bOuJZ1cmPAEjtbtnhW5RXLU2TKq+4bxoMsyF5TqAYrlIzs472O
wPsAhx3AQD1fiexnVcpw0MK8X8l+8qoFEIhbDvD7vqvcQQsA3SImc12+q25IPBJVOJHKI8nOtj2K
3dRnynLBss4wQ/NkaPX7H1+xdYjRznmUp1uu1xb4qBvDaTnWfPMKhlmb1mcOcq/Lzcrda21vL1+m
bHBDI73CRTks3eafZqlvna1VlO71fhtho42rBpmRw/0b8IhhbuGaNejL//OtZJquHPV6+ut+5sh1
/YfRu8gauZHdo3x4qZoID+jf40Kv4JV3JgnQe52pY+GY9Mx47xdTt0F9aT39opXNtOmGVNl4dfgd
WGt9HKNkeJAbw+2GBzLXp3HQ1bODZ73YJg4zSD9Mb/ceo9rGaCcg49WlABPVef+uzadzlvkn2Q1O
OA3F2JfHRgzfP5zB6JRyr4BQWP1xzPkgA75uSHka5lo2pPLwXdMnm0xhiPxx6GDiSSqinpiMPNVy
oIzglKL12uGPnkPbPwCedk7yMpcr7uCFsRArrsvOIrXChyDf/nGomVx6aeLg/5H2XUtu80yUT4Qq
ZpC3ymGk0QSPww3LkRHM+en3oDEWZdlf7b+1Nyyg0Wg0IUgige5ztsqwnBcqxSHOrydL+6B8I5nr
52xraD6Q+2jGRrtLN73mVEuaT9JRilmgrYSjaytqUL7Ek8R6HwqxmUqnV6OQdt2AAYZXLahUrx8Q
lSLWfPDiMAZ5hZx+pdy5IATi7cONLDYB9wJKzbn70IYFNqNBTCAtKlWEqjsH5B68V6mlFba2k9xA
yrhStHwNnA6gfVAfDinSfbimFq+NgaXKrJpFRA4iVj7SNfWpzdop3oIXQ+BWamqpgT4aESTf3Mau
JNwAbssVMZJ7+WvKCgZaYlyQXOxli7meeON7y51M/NlAejg5/t2Z6lXuhHsHmQnU9z9NzZZnvdn8
vUezztzvX6Ynp/uus9xb33s1m/5PU/dd5pH+1WWWNb4BrP8i/fG/OD13uzN/35nubvb6Xzc7Zlhv
epTs/xdTs85s6l/m1SzMOnf9tDHqloU59Yjbxcr5l566k6CoimUymNoysCs8V0yadaASXTI/upXF
CDvCu3obpO56bv9XR5L5FixSiQn+1atjcJyRBWZZARA//ir3LdKG3u0Dcgzl2ImFu75zg0z+3ZvE
iAM8YYs436p2ZVHZui0ru3+NQSboQhNx6+dtbzVSXq4mQK7tbq3/7ZWycTevc5VubR5xdmC+5z5w
HRO5wb8nk3TwLgGhi4TAZjr8Peps567fPDKpzKPMPah0141k1Pd/cJiUASgFmEILHB9yXf3LnLqF
2TKVboRzyzzmLKPS3HB3X/8ab3Y/QoD+FjgDSET8Y83/fw2uFoiJXCOQZ/Bkk0fhEhR9IK4HDcsS
WYQWoj9cdw/IZ2wSA5TypcCpzyKRmAIptm0dW0uUrmFmttJFStdfugnglF2pa08WoEf+1K2i1nup
O6BAEqxBDLuk+z/4IO3iCfn/zYc7u+RvVIOpVy8nnOVKRHY5D3c+6HXq7UdjANSX1G2lv52EYZDz
8J8+FPLe/tS9s0vz+z/64DoN3ioNgJH9330APLO3167+0r1d/b3z4V+613kAY4P2VjJEbQFHByFX
yKNJsX+Qi95DHoo2LTsjAf6w6OsLtfh1YB49qz1TbZaXlYXc+DDpAGzkVBdqAAVDsku9EOHI0ujc
YzDKzQh8zNMsLwwX+cgRAg2mqO8AeO117nnEjsesQqWwtBOc3Bbhdm6YMmEBIK/5kF6HoUYjdD41
bKoAwPPb/XwQ1RYnzj7wbq8y6XAD5neRdIipucr7zNBXsTkFII+A+9QQAZwceRx8VdIM0YDA8MHL
nWHYyiXSKzvH2SM38PvsJcm9PH5qQTR9VHepDXzaAHC+UdM+K7cRHgqd4XGWeKkfr6qYa8obmmUg
dZvYs3cBc/b7ZqhDiHDORcltAC9eGwDw5O/q3hQL9eGSol2FRySQFA+zXjIOIPyrXVe5RA2/1wYN
Sh1JPK+P2c1KL27Wxyyn9VHJ9THLcrk+6hYgm7OMSsh6/Of6qCberGZXaY0gL0N1n+VeAGJJw+ix
2UafUhl11iE0qg9kfNbTJ/NTq7nVYZbP64Nk81q+ro9Z9259UIMJeFBaH+rzJRmtjy7y39cHyTo3
4nvXsb7P3pBcFOmTrsXlcV7KtEYA2Axw+euHqcZCapJcI7M4AIPsKg/whE8K1HBdIySa5fMamWVu
AqIcWiN3ytd1MstDbr6vE/VVmIC5dxluv1eBVZkHPwA2AYL/gMlK16ng0YNvN1a80mPEFSCnZ5u7
A2S9Vw8bKoaYxHgVtaO3NIsAz4FmEj+E42DGKyoq1Rh4VWDMqx4HaVKNoYqzORrNzkAgMQAIDogo
Zb0gE6Q4cLMaNqqPafeImusAiEG+KSXSv7HsIxVkXRpAQgYEEm7p3nHq1fmOcxhrgRSfebibkWga
6rx7aezm/d7JhZuZuRndy01vmZh8Qh4sblP5TTcs75IUyQt1F2R7RMj1DrSlamLUTc6KanI55sRH
3gdy2K5zcDMqmQTh6wCsvhIJJrOS6k6jATPQXveZDrg0+uzub6B1Yn5wChm+Lj9P6lMNpn9o/Bhg
Hzly5Eo/OINBpV/VUxSsqEoNTJiRhkRVt0UgnXnJtSrWFnOzH2sBaAx6MCanCMeYW0nFrRuOJB8j
3KgWZcwuW3PjgY9woeo31iZmPFTwicxOYZBoqqhUEu9jUOPlm1oFjUU+3vlNymrAjk/tfqzsW79V
y9Vn5cM8CTpmR/l8Y4eKs99UvfVR+t0DIoUaQi/L9PcphMvmMGi7Sc6vcpn6IX5quJnqm4m7unxj
X/koXUZsgHW8n7YeKM+IJnHDzT9dtuyyW9w4QEq8KMzZ5ftJKOG3ZhYAZZCL48ZvBqj2VdZn70tE
3Sq5HGN1kGW63Kydf7lN3kxypv/pto4kaKDygcWHJuHGmMPwP3udaWqdx1Ol365T7WZiyfVSru48
AmmOG4GOsxr0CwJaH/2yrt8QINEjkcJKASVq128gbTUPQF4BDZJszUI/37lNaAI7BNUoQ66bW/U9
cjBQTcIKaLAJdteomuLkd9nkY3pUfe0AQbtTFp6pWgLpI/HcDIesctjiF7Mz5xVEeOkr2C0XSipd
68xcuRbbXX/qOp6qRnLN7/i7axFYuG5cw0lRuukC89Y1wPHfuoaAsXfXcH4CYC7pGt30X65FGQfU
jXQtMNiiy1n1hrTUnVcCUyFPmXUBAoR1QTC6j8yT2lvZ3mRdQEcPmQtIV+alAJ+UVdILkb8MPi2l
RRKyUQT1V3xS9YFEpI7kwR7M0jlQ3uQASuY7wR6MkogekhZJxoyqeYzEr9kYiVvAPfhFnADg6beP
PAGcgN+4HrADf/uIM6pqhxhAhC9ffTQQOXeOLBt4rL/dplKelY/BWALh8upQnoX6MmgRLTPLtKQy
gdOATOHZSS3qtVODP9U7LwWXmFYuojvkUOSqQEDcUlhuuJ1lfGzibQNYNeUSNeBp2n5wRnGgmsf6
kOEenE0M6IcTyWgswC16CyDH69t5IhovGjZuixRe0iM36xYZpQ1OWmaRKhk4QIjC9jx7jrA9ZJEz
p9jNN106LVsjhj9ANPDvT6vpNHFEGPLrPA/KL/AITsBPe6QaXYBaAjJo5vg78pJkeTm266QFApOq
ys8xN1hzSBLny9yVjAO1NqryXK0IkuTCwc58n+t7UiWvaJGKenxfpEp2XaRamwFwxrP08uKmN8uY
+v+5QMnJokJKHZuwQGf/gNcf7JGrBAAO+YHShQOZ9tEF7O0sopH55L2GIHA7klyJrit0/rDmFTrL
mFncrNCb6UXa1rxC1VROLp7a/lyheeca22CM8Fp5/bBohSbjeLOQyS+zGA5B1COw43pD8wpVI8gG
MQmwQkchIMqvK3nMy5sVOnsvTPtmlSrvE8Nb5ACCVYue3Opzt8djA45m5wm6rlL1YSkPsULTtnpf
oUoE0qtFqUXlbp4bQLnerlByB6nd4uhH7es8DyTXAQRwt0JrAznmk18CsvQ6EbRCO8N+X6HUcF2h
89yQ8d8rdJ6GrABMLCKa9T0pUEMeAYkTZwOINZCfjNP11SLlU/nAW32R5Dr/AnYSd93qab7HcZL2
poGfACF87hck7YfronckezfAyLrCPZG+43Q50Gdj62iAHu+lLduPJJ+McpRJivGpie3qyTFwy9Rg
BgZQw7ppPJfpALSHZEI2Hxf8y6B7IAb17fjiY/vmLFgULyPpku6Pv3gTWE+drSHdJwMMEHXwcgCf
IzDxZeqBMxu4DC+MUj8cQjCYadkH7gGlMwYXzprkPsioRNFIMPKK7WqEE6lbQ/rnYszz6HNdgErA
lEijYuq0L+ErDRMNAQdMABARXAP8pzkApsiteAJyLNjjZEhUpdNMkb6IADRDM4XUXec16h01U2Dx
A00uMlKOiIG6n6mmCYHZK2dqsLT3mULCxvtM4XzKAvQTuFbos0gK532mKpzJnAEGEi3pDjVL/9Vy
zbyZKZLLmWoDq3kx7el9psjVUsQPDs/eZ6q2RkDDy4+C99ZaZyz6CBzr95miW2ZYUQP4EG9mavI8
7QswcuUa8aqMb8TUxjuzDbRPiHpY4F9gfNNrhBYi97+94O+5uVh1ZO2HJPjZA78SUCi4kLztp4c4
0MOHWd6guHY5QpBIgxoyJg/ZJ7DTmLXuIbUH/fUMpaZo2y3p0WVCDDgNM4+gDP8ehnn4VBcRAuLX
QFpGNC7VC2k+jyPkYstm6mxK82AXb7dkYTbf/b6LeViGnHi6C9WfzIOECOfb0lHqfzMEpmOW16nt
LcBLALyBq+51smgEHyBN8On3HahRtfQnHmbAMl+I4LFMBnZuwBx3xOEK8KKyAEHAUuYZnJ1HiyG9
2S1uG3Th4CcQ/FVrUqEL9XA7u9khSBf4+7Kvn4zMXHBZbKytJcCbR3KX5AZeqBdsYsP2ZszQ91IA
oGCLhjTJQSqFeVYjmwHAXOSVdJxKNG5Ri2dX78LDrE+NdpIA6co1tBU1cAB27nVT/5Q5mXZxW0DP
DAYXO46HZiSLZEG0BeVgtkxlM+n4gA88tzpORjUXwe0BSDeppHfB1xjkrwfSIn2gC9XraUB6k03m
EuA2HWOXnfNB77DzIfvGZXJIHUd/UCMCmQ2PMjz11+91U/rn6CHwtH57QMOJANAOfYmobYhJ0gej
RFMtjW0PzCt/gSwkzKMX+ws1+uSn8SNyJhdKm3SEZf8STWeCQAU3Q7awdQmo776J1jnbN8wPHpIa
FO6I/gXnu7yQzECMIlACZL2YRsQf50XgSv5pDXQev5U6ZCr3gOLGT+lsiEoi/oZXJHYYdTz+rv6l
oQawPIZwI4EMxbvxZ5/U8FRXfTLE5/tsavazjnJkdowGxBeIr5POAawZ3QFDlu6KD0AtA7Be0iwa
utaA3QLrTgYSm8pL2Noes+LBQAqBuph/VqmVZF6DlDJE8gCd4arsAyv+pi81qFGon843pRPZx/ch
U8QcIlpNDq+UdPBQLlKAH6yVgzSOUqCiksZ+om/wW/NTdfr7XsiLpvnZCOSt/3GTNyM6GfKGXUck
6385Pd/1PB2IDk22jLmf/3Z/VncZEBcbiYDi4hWL+UZ1McZsDy534KtKEV18rwbCWmGCIPoqA4CJ
/5ibywkZtXgKk/JIPjUWeE5PkELzKLp0fDSMFORkzHtAGOioRFHtGSATP4PUYHh8F7OPdgi8NyQQ
aKcE3A0nKvVjqp1axFgi2ivBO8Fv+awGzHzjOCXTMgTWDwCP/lTx+xLEEkXzneRkzUjq8V0vr3OA
dA7ucDMs6ZB5AGO5eIUB+ojp1ttpDPwc/KhAI9Twhd4VQMF7sXLDQYIl4oZHnr2QyC9l4PkkEFgh
Nfg0lYcWeMALqqpL6j4BBHQAEiN6JWGY7KyYwQnZgS4Ws1YDsrMvVMtZkoE9KvDBGogOOXOQDMVv
DPq2Ma2q0Zg2rlSY4sp6TEe+Ub0HxGCKujgjNLlbOoM9fANeycKpDQCU62AFEcwcXgwvr7ZJlur7
zJyiC+mG2IdAljlIJnmKEzcr+NqEoEvwi5XZYcsINJAFDvccs1zm9oB/6MbKwZwIzodFHTbgXqQ6
s/LvCLOyD4HllieeTd94P+ZLxzP1b0ZjI8tqyH6CJTFaAH4ebIQgcNgAPio7pp5unkwegJurSJtP
yPY6F0iY/Rn6zgPyuL1PmmHLF33+CkbMYRmE/XBAAp0Qi3gCaN6CDf61bILxBQGm2XDoSUPp3Zb/
lpBBulBHMsEBrrnKvBTxW4DL1Pux+ax1Lv4YRi89pLGVPFug714YzNa+5bb4gIdC7zUKqnI3tQMO
h9uifAMGwtkccu+rHbf+Mg31cedwe/gwgiVmlbt5oKpA4/ARTs7bbWaI8UMvgZ4Hs/Q3hawKhzvr
ykKaNbVW+JPb+FrK1mTKLGokAiQvli4p5/0uPkRDDS7mduR4Lm9WVJsqq3t28Wy4EfVUYLmh2qWt
hWgWIKzbWjseEhMMQqqoIf8a+GRSygqcdqmiQVK/NscDNc0Xkt00qyK1I/ZPGEuXjQZYz50Hj0/J
g7BEMSLqsLaAJJdYD1Xj6Pu+5/2uqwH0L2LsnoVJ4n8oEUm/KBIW/YhcIFPkYHRZNJWx515pftX6
wJb8uP5LGkTaGkde/Qkwp/YejBH1jtn9D43VzlMXp+sIBLMfKo+D+QTspMsiqcrPOZJuABybe6c6
mxrs7UdnkutCr0D6JPjWiOzys1VqyCGY4jcg9+LZIQ2MpSXl3iTMhTux6NyFmfuU+WvRFFO3yhu9
Pgl5yUJEv+nVsA/ToBZbasAOC1uwAFsWU1vVJyWTyqC5wRtUZ+Q+UidMvMXhf984iBi0CqnR7UhR
6VARSCWj3OpvQWhfiSPJ1DCIUwftY5vrGxKSJ8ozH9AGiHzVkRtzHZuBAvFUR9jYAp1GrLrEmqHt
Ql+8UN8gk45Rjy4xURwQojYZ7IG6Kj/mkYw+BTyzE/ztsBySI+JwCbxcoM/IcVVnVZTNhZZkQF3U
kMYgq9QQucGut3m1Bd579Dy5dnP06+grfgKjZ7poQR8gbtMZV7PMLnw5OUEJmED0ooYAx8UI5w4u
JEq07CO4wj7iMR17HD2ihIBPrp+xtaCfwbmkGYvG8qMF3tjCnRdW+pmaqaTpQhyBzLD3x043bvrV
2F9dFpYn1rMyl32pm9sfbB2Q/7OExEDnCTcdEleWQ11P52gZO6Z2HEOwblEpLsr30r9koI4+BdPk
b+905ypo3KYSIVAw+i9T6dRoCwPIXCulch28lx7QkIDwPoTYRdzWQ9oB+IOufQD2sjQBwJiq+27O
gU6KU6ilVXoV4KxN6JKCYZUhcDY+Dm2Qn+ZLXZXvVUfDXy2zABNFrdQgqg5HWVQ3u0k72swGAJyU
eUkMTND3di9C4Fljv/e8VQDGp+o122R6XYA9jcaVHYO0vR2SFP2g6fCDDij3AcetC6cysx+MF8ss
yUFG5AFGFxiL0Vfh42tclUK8TGUebQwAXTykWT0esC+uYz2N3SVMWbAyAs3+WPXsy9QUwy9hrJQd
Y+hfuW37n+JUaEsh/OZJ67Ff0Tdaeex8yz16XqZtRM9TiYsLfLRE45+NPLuEQ9OcJ4enay202bpy
ww7Jh2O+B+h0tQf6SHUqWyvc4KGgeNYtZ1wiNz5AVhX7YQ39+CMzEDVNxKYaAoL7sTR/JDz8kVc8
+aS3zSAx0ernUdrGj6K9cbvs1dZ0+xICDVJjxYUqmhs4lyDuvwcZtmZIRJeRC1Cp2vm0nmWN3DpP
am8EFi56UYPXM++k+cOaRFYc1cjG3yFXvDhNVRcekYptbhx7KF+0aARCHweauxb9aCUHPaBSv0/4
/X8rWkDWzH06vzA3leeVL2YLADo9Nv7sM8g+lewjwMN5svBOcwQC+c/I1QHSvc8B1/qpZYP5EGum
C0AxFn0KcztbW0jS3Q1hEn2yxXThhs6fwHEUP+dT+UidQpPpoJFg8ZqqetGyxVBlIFaRJnFOEziB
/rEZouRUuL65ILFVm916cAaxU1pT8eKJ/rkAm0Rn4aX1IfKQjR47iPJpbSBDtngeTrMu7y8Zt9Kd
ZxQPnswUBYMRO4jWVTVbZs6SnGmGezL0AMjzMn+YZHSpM5DMmvKvRyYbz3Kz8B7TKB8QB1gFwbqQ
GbCTzIVVdW6V9dKwuL+mLj6lEOcdKJcD/P2tZjvaODmrxMuLFcsKe9MGPU5Jpad0oUEHPoZ713a+
3cljE5SwYETak3wUNhzvwTp8bvDfmlRhoMYu6mTt9qn2cHcH3GavJSjs93dyvFx3IPxyui01IJ5m
pTcyL0BOAKsBTi7ivnsfIenCaq21IcdXTs6DEXflNoqQCaXqeWDjScWz3lR1Aqz5Q+Eh4YFSt8nJ
CsRqYXrBa2O1nfCrehjkhUp0AYKEeRAyKPY/ZXcqVCVl6jZXSXZn/l+yO5XZPO+8XV4C4XK2OXtm
dZ6+HoCCtMin3kB2BzfAoOn4SK3Sgg3JAMOPBk0Ae3rCmwPJVAMyQx7bHpTx6ElaVHJG84vnu4DA
k3K64OnfXvU6C9cuWEOVDN8hf9/18U/SoIGpZFob4KfEl1kTEQ35oo+raD+r4rDVWNudK1YDQB/9
BW/d8lg3QPO+Dkolr+FLBIE159m/ugfug50ikiXnAHzrkcKdFOAATQw8NSWtB2tDMjgP02Tuuyls
GiQQmnufO87DPH6aOO2y61NzoyyQMU/S3St/zLJuzkHhLnPGKpxbwrNgTKuj0hYjvk9RXRrr+b7p
BulWlQ80CZiMeUwqyRkbLQNTR/cd1nhzAT49CB3oTtpCqw+t7n5R4+LTAVr78Kga6fPTulbfqfoY
8wARhrq/VMZcFjvHBi/w85gWwO4ACNbhVTDUpzfPPNnJEB1VDQ8l9jEqdftYNUh+wSZNssd2MsA5
Jdq4FiBrzeoSGamJ6iirjqzOrXPVRi70oRbCXWh5u9MqUDzxHLy7wZQfy8jNj7W82HkVA0RQFsfE
joqFaLzfAlJVdSrSRcdO/MaY+Ceqcep+b05JySg1eY7mLMAjkezsFKFOuma+cF6wVy34GllV+2a5
dvhUB+2JaX7zhlAoecYKBDdqdBH9dsgB5rKk1oRjjWWFAzh7ELsGlXuo7Fw8J24cPGKjbJNEXvpM
ot4DxZ+VGNVylumGny5Fbca7RvYiPVfjKxbbzSOpDW6FA6FwelVmpbXRMPC/bpjVKrKxwfAx83m0
7ofgW4qnh1Nhd0BZAiiuupCMqoCAWfIw1I6z6E6tLfVgCXqyan3XQFUyDEpHc1tX/Ot/GvlzLDym
1XjO+9OdeZzZ2Tt7nlXiXN337scBZD9b9YEIV4WkMTGsqlk6SBzctsQr0zKg8VStI7bUnDheAiKE
NN1mufyJ//MCZJhgh83c51lOagYOHpsFwD+Aw+UM792Ei2juskgZgF5gihpIhaoadZntuAKw4Xif
Ktehlk071+yDhRUctCLIfjggUwJoZBwDvg3k3jmSG/Z4HM0ugKEZQHY+mF/7CU+4zMp+RnX9nSNQ
9IMXtS6es4BQ4hcfPCQpn6pci9ZIXB4+5n74ksRW/pNP477RI+dzlANVuTSZhT9dtzz0lmAb1zCM
F16JekGWq+LQBINQ3sTIlt8kI4B4jdHvnxoAy26aCicR4KtMsYtd6Q6I58CpRc10AWGORH+M2/Us
QyIhMBZbv9s0qQamBcBeiKXA49kW4ZnDEymKqRlwTMR8PChCRg0R3sexB54hIiSVZydDoL+AedUD
0Ai8oUvC7f1oi+FEHfSa18jxKrVlaAffRktYr07aGs9FDcYj4ZivdEmdFqATJbtQLRBujjfSmh2p
iveRYgVyB29LVQSt5lvPdK2VJq2B6SXBWXE4KXMBvurI3NaOk2ksBPbNXgokOD62afqx1ZLgo5Un
3cGKq2nJKpO91SZ40MYWOWIlEFgXHm8Q/dVrJQgeJHqzNY0O+ApDPwQR8u+6EpLS1HFHKemy1GR5
sTH76qMyQa1FZLLwgYpKSt0DC5gQwLSFTc1zbPl3jpEAJQp43Gpw8NL3Bcif+mW+5EGBXMsaIe1X
edWDa1EHpfVqvMrwxt8e9Yg/gflMv1R2rF8G7MuvPBvIhDZS0jfgFK93YCK3PnbYPRGlG3x1Qjdb
490xw5ZU47xW+Ivu3AZckhzfXmTAFw+2aUXPIvV+kDwp8b9SNaI/M+YjAjvytIXqkCCv14y5f8Fe
QAaG+VzS2WMEDSCEjBt4t/fjeud5xVuqN/2D0ECU1pUCH1dvf3d56IplHrJsif3waufbzABoSj9e
NEARJMBIwhrF5uvaqvt47ek2tJ1K24CmqXokZc/Ms30aDSBaJu0Qm5Q4kNSBvSVt4RFhAiyUe6Ya
OPzM59QtxSqKLAA+0+jVxzYpe9CnoG3MhhiEhGOwYjRWYscATRP56b078HBDE4BCaqw0SCRMrOkp
v92wsh7LVEbLYmS6FFlWrm28mK5VD6DursayAKsHUg7X2YjNigybJScqCcmtpyUDsOvq4OFOThod
MLWXOU793rvK/ojPPxvIbdpyxusDXXy7R6IYFduJgYGeij3g2VV7VjXvJWqgqgOkG23ZSp04b9GH
1G+63xRV09UcVc0O2M91yevFjaIqUvtkN854bPF6BbrDsl7RyDfDI9UQp6/1h0jDoWHB/ErfVsCY
XvXG5C5VvQm4scTWSLDmtV+ey0grz3qVA5eik2xqdTiVG6U5RA1QxQzd2b7XK/FcAllmTx07F9A2
K91wN0Afq4/I5S2R6alZ1cJqsKdHmxQ3FyR0rVjJmiXJ1AbIvLNCQlBTLuyu849zt6Iz6/3khNau
ta16ZWkAt+2Bay0qLfvVA3jeAHrNdzNMASHN7PqlAT4Q9gZFf/SNEC+2VeysfaCav5YCOJ0AHk9/
hohQk71Fwr430ViD79P6GGque3bD3Hpguou/hAy8LBzpPiukRseLsDST3SiFk2FMp74BcLrsULpg
1QQDEgjzZJW6UakwB+8MqhLENmtAOv7dRiZyB8esvAO1+10Dw8E2Hhr1n7MJwFiUCIMumk0+/EiB
jPdLeN5LFAw4hK5AhZSWenPxqyLYlfoAEPHJBwfwCDjmSnO6D1oJXNy+0twfXvhj0ppyPVlC23ad
cDYR8zLEcDR2sa4EKEE4Ur5Z5WYe/sPbbF1wbNgamUDdNDPzsQ3BtFxbxToHzBHoGEZ3rVpx/Baf
PLDDqCqSGoZ12poCOiJfGNYovgvGNh2wqgPcNZK5ej3+yZLpex42wacE2FHLBqwET0DAqTdaFBoP
XWtGB+xDt7sav3xnUEem6yZtitc4bpEonLf2F+5Hj8pk86Z5HLsHVlQ9scbLvxQpgt7aqXJewN1Q
r8NWlOeiKX4GFvYzA+DfR8O2tR197Zj4HADVO43gR/K8YQWUuhi8TgMO9UxQYaXyoloE2BAiywBO
n65pJ2Hn+snyHWNpJom2K0S3C0Fb/cZ1MO3lAbc3pe3wz6Bvrcyy+wrk8gq/W1WJ/0Odv5Ri+lBI
eQx4/2UGwtszHvWMc2VZCKrBw+JX/CV9qAHU/pLYeLDBa1K1dqa+XI4Gto5x7lgdGOI5UyBG3VwG
b7DObMhbBMxb+RaZ2iBrsZrMOuPJ+aYH6c19eQW6MdsQn2rfMTe50LRnYOvitL5N2Xdtsta9Zvqf
c5AOrlwfW4eA5WpP2F5tV8NUsC8MdOA4x2ffEZaGf7IemDLYWOvW+AGT6ZBmve3TegRJZPWDLCKU
4cHSbetjakYWFl6cHweE/j5GEkM+Ltziu8dXDRm0cBgHsO/u0DKQbkwhT164mY1AcRPTKgIcwQvJ
MvdVG4EsTBLsfpjrIZiw0KW+peNP0smWkx8l+NKgS6Tj8KoFBB+IYVHlBqA0eW0gDg4a1AcHMTm4
GbpgS7KY6dZjHuAI6GqDcX9ampwDZ13a8Kq8PttgX501RBRINomMAQsUdlMviE5DbOHADfrUqTHw
q+LG+JmMrCY4Cp0FR8ASRznev/6s4wcnOA7yQiVqzoE5juc8KSx1SzjLuYksZaCy3nYetm2u/bIY
v6MJfq+ZEesLp0imXWhLUsQuwA8/1Q23bt/rDXhUQOXmoH3WB18G4IHkZZZRlRpAkfduh95K6DLb
VmNRvxSZ0SACRTBr0rU7QMr7wAXnzgPrEW1m1IH/5uMHDDDMI/a0ZFXUqbEaELqyo6pr4+zQr8vm
ZALz6K2d4o1lRxVSJXPzJWyjtS7FRlmZp7BzceYpbdRO5e4mhEGvaECAu6br3Ov9LdkAVhgIkBq3
f6DqpHn7LGjyZwCAI4g9NhbUqa0z7WzlzS+z5L/wjs2PTl6BtaDtfwA6qD02DRueU6M2wEM3nMaJ
F2I5Adpjhb8Rd226MerDYK+5Dp4OUhY+dkCyCLF1Shso9gzY+LW1I8vMSaKnRtKepMg1WzILVKWd
XyUrnWyByeRjbPT5A9fNjx4b432CvU5sXiMBd4tl/KuwmthHcHGa4xEwBu48diz9A07rtjinsw9W
ro84Wo8BUIi9yJPAr/sS6B39FkvKekWkT710GsCyUNWxe3c9RR1b1/LdgyMKem+PeYsdNihnmTae
hGF+oVoLsh0Q0hqL1i9C5OWDkacCNfoTNZaeLcCwM4LwVPbEeVayCpCQtqOq1toenhzicE1VlgTa
QXcMe6GUE0M8eu7wyFPWrhqXW5sBu9nPHBTWK56ATjaKtPiZZL1XvY6Jkz+QCK+z0QWRUcg7NLpk
GXZTvNe9EACC1w6zkQRAjgkYbdp/GZg7/KeR2vRxBu73/dHQQqDZW7l4is3GPxbtlD7Vjp8+IZYK
ZzTRiOOmq6xKAaCYW2a5IxldcNYyLcHrY28mtwRnKjA6kIfjJ+2azJBOjHCGlRs/FcLXHumSiGSJ
lFXrNIvGPhge8Dy8BdKrrrSoMa9Euat0RHrdNUyhGeLHvy9Wc4Mr+waZay7sKC+2s3UAyiPDyR4/
hUM5nQv7c6X57QkQt/hpzYEFdy4B0rn1PbtYREE92Fu/SMCggjOowXkGRYJz0SJgfIGoHD/WRoud
xgr73FmaOs906ZE15TDfv4jMtp/bpJu2Qx6ZS3CCo4fp1xeLec2JWm0gDh1E04L+Vlqn/hUrKgA6
BtWBVLRRlCfDBmnNdQQnxXNIrwtjSxqWZjoXs+YLgZjPncDf6EJLPJwulsNDVrjeuZYPeHRJZTU3
+CVJs/RwJ7eYEa5BNgXmT6lGuqQy6Hg3MZt2M9uYuzZi+OJwP9zP+tToVQiuAIMpDi3/9MHDA87J
wvkoL8GgvZhtFlykC7wmhrvZOvVFAKSx8d3YUcpzD18+sbaIlPnzBqmK3eBpkQZtBJi3P+YAiTQX
t+4ChOEOYFUMymiRRyMY7t1+0vEPr3OgX1qufqQ6XeYq9QH6DH7nCjDGnQLH0w6GhV9k3nvYlHSS
RVnk9ltqD+NeNC5gxmQ1a8FEaaY4+eOdbr+1eo54KE9vD9Rqp923dET4JDUiUAkkHLx5LbssfenN
fENKWsC9E3Dw3gdI/g9jX9Ycqa50+4uIAMT4WkXNk8tlt7v7hdg9bDEjJoH49XeReDc+Pvt8cV8U
KJUS2C5TUubKtXrx8QZgnHi/ATnTDZqi7Y7KjJ0v0w3sBiTRPrN/oRI4aleG0suzh7KND40PFu2g
l2AE/zTwyXnpAlHSnIwBXz5YiMxpJess0Cdo4HwjGqog0LCCeEa++bQyOHUaYID+PIzTZcM+Lvz3
pwo5YFJe+jwqK76ntRVCO88AfyAkve/USL33t01hyTV1h8mvy+ry0CalWOl+ksx+Cr/eU9x2T7RS
1DG1ywpkSnmDKIjKumPnI31Uc6QQGOPdleyug/DtMFU9wimc4iV0RY1lVSiXCe23T3aarfMS0k06
Eva0Ik1YlkWJY4TQh67Nd6cBz3AhRd5ZyAI5MduPwkt3Q2zxN03VJ6Fi48f0r44YuarASWCMiBlX
fBOHCftr6A/kICooj/Iidc6VP66syA43ZqSbr8YYQgTL9KH9bbfstUvt9y7pWyChwECFlwGWMznT
aJlAgWyA8DyZsCtEuGqaTxP+P+bTcsvq/zZ3eZRP96Zuw9Ua9MnVYVSdPHpuJo90NUzdxUYDjWAf
Xcj2yW9x+belTI2dQ0vFB8hopGqFbQS/lPkuMuLaPjK3yM4CleDVj7Qvs1vXQOakAbJlnURhRV0E
1Js7AML13YPuIJmoFzkcwipaUSK44mkxzl9VeTWmhjlgHUl6hSRBZ/ZtoLsxdvXpI5GQHKTv7Aro
1pNlet9pe0CmMUzdTYIsQzBvC2IXIqt9qtmHeQtg9v82f/blee1uYqtnATR9y20+qadX2wJsC+Ek
TUeNqXvFMUrbDUuG3kH8EAMQFBknacOsPJoZ2FKpSyPMxfF2+2eEbA6z4P1hIgjm9COynZDlTPcl
frgvJmgNj2aeFpsmk+q7b2aAgFb/aq8nO1jHP/szUFlCvCzyNsLSUeBg1vV3bH/uxqgG5OWbdWOL
JFq5lgAAzan+8lzs9UdQ9L10deyibr5okGwrffC1CwvsS5EHGQnGd1Fvs6ccsA7UkSZmoLVpGiC7
KJ+NAcIFOAQbe+o2vHbuzNqxJAXCD0qL9m6oMgniMQQUq07JZ90C9NpEBAh8c7B1wutuDaRWaTp5
SN+GLoyBguJ5FYZIaSG7CgJymNA7ibhUTL+B2P1HowMSY4k6xrE6ly9xjAoZTcO7DXRu3QtymeIZ
wYo1EA7ypa/8iVQqxbnT1bqVyPzul5N+73Uv/9tz2XeVmNqXOA9tFNpU+bVUTQQNMojVdwCd3AHG
rED8H+V/OXG07yyU7oS+U2+1uBkC7NWrQzaa7M1MyyffzfV7aLP8IcsIHH2CvY0avs2SzHPX5IWg
/cdJIqmenMod74D82c/1Q3HlrWyIoe3V/M+Udt5KoBRi7+DfO1rTOPXd6R8LUI/mvszBIba508An
m+En2c4sUvk3jaZWXkJnucxUB/QQV8MvnmYQq6+Aj9UeyFT9HJSR3hAcaC8ahFQtHF20gGxctjvN
rbUT9dKwSm/UQPBPTGVG+PhMtmW0BQBEKyG8YWjmCmqJI1REe//ctWl4bhzNkCtQOfpne2pq4Jk3
ugIajnzAJAONn7rS8BnCtiOHyM6p7FS8BwkRPhEwAb5oVCvbVcCOTX26WprFloNA3Bvt9BL1EuJ6
vHmqi0K7os5Af2mjNlk3bu4dwOitv0CBGWExrfE3NFpYnnNwRkhK0VRoifpX1Kg+0SCZkLSIrDp5
0eS0tN9/ccMqutKQY7pQEXGK9EDuZprKbVLFCGhNj2Foajx6BpJZNMpRBHwTBYKe02OQB2A4K5Ar
80cTDd1Vs3DmiFGZkyvN3TfWGD1nnRY9l/gfSkUe38gEGSPzEg0AadoDjhCFMbq7wfZQApmKIl2z
3Iaul27yHdJDGO+bFDhd7IhpMiRzqyeO+BMtPJtS3TkIn1UfbBHQThuGfdtmXnTIx2wFzucSouvT
olb5agCG/0QLsFFF50GxV+pV02MLTRmIJupRMM+3OGItuhuV+/f5Ndsr2UIsbPLWpA21OrPfUY+e
DF81cs9cyLsglJ7hbwNQSNBoidzOC/DSfWvGxIb6HH5B0AgRF/zBz3IVR23/pFmpegpHe3iSJc5B
Yx17O9+GvPcKgepwF9sO1CniIWo2vzn501jK8asnX08K+PZps0HG6oXkzfPckgdddxEHDSV7HUL5
3q0mwAF1/RJYXhI/X7o0NwJq6dBy9l9zS4QkbhlezJsKLMuXYUBseUWXhYF/HGXxZqv6Eka7mDKO
UwNZb2ReAdizItWvQwFJzrVTPXKzr59neb/QawMrhRoWdcumsy5lEd6pRxJ/mur+tvI4PCEgIh8M
mKU9LUYeWe7Ih6OeaUFyLxl7X5DG0sqe/nhVuVI2Dhq+Gm8NDns4o0gvOeLP+Iro55BsFNcQb0ZU
ffYhxxwRyJvVRzLofRfK76gmSjZdPYnTeX67+7AYEMFP+NSB9ZQWc5x7J0z9uqxS236Nl0S3mx3c
ULP3AhRmq7kfNzn+weNBreeHQxBzvEnlGGtoe1qbZR26CgcPhCRZrYOMaPpRyJia7T7tkuxMT00m
22AuSr8ac127fh1YZYjwS5fLszc1wvMgLTFd/ZvNG9u9L9PusPgCE/pxFs0nW899sWuS7tv/9M1R
3rmWqZYEGo5il8gzcJpL9H4X6TUbgTJi5riKVF3uoCaCcobJSQGedYmiyZ2cKlTaaYZqT2SL5ynT
cAyUBHYDWFzlaTjPe19RlIDtJDx4707e8wNMVypHQYjms3A734ruQos7yJDuLNf5Tb0Po3Q5iGYv
geg/Um+5JzmjHh/bcKikr+lG843JR+BgdZ74rGbbh+eYflCHiRF1KkaLDM70KxEo3EQtoA3MD6/S
b+/rTJ7LDUESey4jEyqHf37u5YGFx/IN9xros9JS87KNq1f4/9rTo7ui+cGlXe3qIunPFZITKPjS
bXnupkbGo7XDp/1lnP7uWoU8Gz50kw+5kw8N9Qmy2S1I6LfLZBpduuRHNgffbHtbuqd5foUvNii8
I8E4vVKqsh8u89XUReUUUnBQV918GpjfMu6IF+M8PHnT+2aZTO8g+z9dltFlwQ83+bMKzf1wkxBw
5s0H47JOU0HVh8cY/nT7SMUImyKEFIBjuwN/xdAeq8YzsxVdUpM1DlK6U7PYPjjSMPUXnz7mKDr7
4LTMXFbLPFYE3OjHD/eiJTo3Obipp9Yibyro6LTeye9TVc+XH/oi11BUP49ZQDUzUMMdaDxMmXei
K+UOYBf+MH8ZYkgSBkgxlut5OEobLQqWcT3/BWCGOuPALM8+8g4G+B7BpAydn1Vf2WhtrRsALwBf
Suy27qWbosnzOITd5jlko1E2zV78aK7fARc/rzXP+8970RQnLQE0M6wCEWdePuvGsZcajihTx0xF
fSzaNkeYeBrrm/I58joZ6GNXQMzQKAAwx4ADxc+qSJIL9ZDzRm2hNRzIn0yJGWvbSHb++02mhUy9
ViuJfAAC4ViDGsY3EX4N893tRKXH2rfwm/lzd542deCroUHY658nqpvkWlVpPd+9aUvt0mgQ6hkG
nq01AOe2YV9C6fTPBAjIyylJMs53pp9j/ImzAJ+fwtCy8GCFU2hzelCaCCXiIqg4G7YC8U2rMMRT
Bxa87WCE0LDMHQjlJANqmQrRn5uhEG8pcRSE9kNziupZRNGJzDG0kxEkQeqAebp4ozXAAq9tadT6
7zU8q+jw0SjyL9JcibqufnpxZ695HI5XUPX7J1WMxWY02vpblrpbo1bsZ1GrDkhTp3xOax30zNje
7lRZAxzd9t+9PrJ+srR/zseh/qINkb5VpgwPCZgZ7ioDPxR5dBpAinbqfUdKSEdJ7hCeVZX1F4jA
4wWZ8mMY+dmqaHyB+Jdhv+RdrK0HZJInMVPnpWtite2kDyh12Tkv2FOEhzJ1EoTrJufWRWkI0ovD
MxS3W0QfY/esBGrdPAWdCsfXbnRloAQnYNAgDQqdezlIH8QxRrbrvLhAVts68Mr6C2ztIWokpwX8
2iixy/5pW0odUJoYPvLCeTUyOf7lFSWw+aOKbyav42vXiWZNAz2o83ugX8DOfUOyaaqRTVF4jh2x
tyJj4mjsRleVLuS6zNN0W+i5CYWlKH8yWO8fFxeGUumrnH5IWoqmoY5B7XmOt9/7NN2UgdGU3nzT
ZXKTWb8h5ZYdNM/8u8wG7RTZLcRoOvEt1AwOjVhh3L3W33hTj0xgG9G5XrxQR7PEKaq78ol6jg9N
Dp1PkaPJnbXIeGOHaR60SvDXFkRJG6P14p0GjMBrBNDyDprloGiaRo2msg+QcENxzjRqe8JFqXkE
dvhpVK+QIHAKA2lzDCbMq1+0bguWqLhf47C/7TQD6kDTTUFb8R2lBR6OrphX+raLOjdMpMEhR2Fe
ZPjDMwLR0TlKM3mPyopdY08DMMXu7tRUzWhcZB0CKQZTMnmFxWCcnTK94uzhgUUr6U2IUjov5EHr
hNwBrNg3f5A/mcCEhGOll2Q4+v6zUAemj4MLjMBso4HYwdkHRRDuiqaRrWt6uauiSKzLmuGOhg6V
UVT+IGOiWLxFVShe+WOPJwv9eOtIq/jwA6jK7TZdVQGM3QkXYVUbO1MnB4iBbkBPiE16FeS1pW3m
H0kAkbmu8sbYzg/bAl0UI/O/NnkZnwaw6M+NLMB7sqJ+2/ydGbEGNoFQOWsygYUx3MZIbq/MSWNY
6hVEW6DafmZTHFWiIn5VVqE+dzu3/ac7xWDJmUY/zdWnpT44U0j2/5y7OP/PuWJ6quVGH+775yEh
tVDtZMZ4YNnJAJpYgLI6w0eYrgD9ba/7kFvy8a2+MmybXXg7MTRNXa8rk6c+dCU0I2LU80o/fjKQ
5QbhBAZa+auOQvtKHTLHeT5skx5JIbItA6arrvnAutOyRIR01IGB8XK+y+KLEn6xSkp/2C+L1KPG
z9AcOZHJDrvGA1axwI6mwCtl8dP7Qd7KYQfhsOSpDFP8DGXH2k2Vuaj6AsZmttFTeHW+RZInvSzT
GwgCg4XCB3pgWmAZ4Eb63XM87bD89GHptseizL4sJvJHfMtbVZaqdjRAt/K5oV/cVgbksUwwLRxi
iy5Cac50v/mXXqmvihfhdZnu5n63bS0EPzW9LtctSr03kBPXRaBzI+xWMguRU0pNB/nRySoqnZ3n
Sz8MIbHdAS2kV7ANruNueQz9YZkM362ySZAIDlc0SLOKaSpdfbKhorzZcghZz84dDxmAn1iTnOfn
oP7yMNQlR6lHeEzqt6iK3+R1kgdZm9kPr5dGwGvb2fbGYD9MJA/PRSIggWhbD/IYcr51cu6dHCGz
qzMyXV/Vys6uSnaniLnVsY4yDEyjyuCmjndP+gsi7iAMoBlTQy7UsFIAVxqm5dZIGwNLTZPJsVUq
XEdA0AWL97zgWAGH5QLavB5pzjwTiIlslyG2O69Bk+gpaLUG2lwodukfZJpXnJ6arsbUG059pzaL
/zI99DuAZbLomjGPPwZN/g2tUXVSrIwedsjMo4UT7Yq61Eh45OaoThHikg9mhRJ4VOBJkcX0rcCJ
JQqqSoawJmraULUL2pwAJAJ4ZeoDKqbLpo0DvfD0IMsHpME66N8yE2c76nqD216pwUenvRaasxvC
rDzRoOFn3ZWuBuAyzwXiJOQ6L0wDTYvvb+zY/6LpNLqsC8XuclO74bC2Pc+EcmfMHqYU2Cb1YB3M
4kSsQ83Jt9jh6cCZ27y9RY0DNJPbQT1q6pKjE4ECzpYgXIvr2pkH5ik2pD/dXi+OUtcQoDHqzNim
iFWvkRtAH5KLxZPXu1tfARQ1+1R6qM8+idlU2xz1q2vUDvIL8pLRxe1AdwxQe2ptUlfTV2RUAEL0
8yV5SuEnZ9/6jjPcd4A/zVM11O1zA3aF64CaRwORqGdqOpGVWw/cDsFi+78mSRCvPGnlG6VgwgZB
Dy7wm2VTWgYxWP1sSeWVAQ0PUpW7wZTvw0D8q1PSRas29+Qt1vL+Zrf4RjNMnu7JRk09jfZt97Ut
TBN1seg5Ld6oNAHHkxP2ut0pMTIU80fm0fViBBKQ4QUJEK6Whmw+0NebbuygJPMvftU0rXKyR6cL
c7dMpasqxld62DhivQwgZGk081JkLKzEOKRFu00ADjvXfmHvXb+/Uq/PNOespoa6dEU26nqj+TOP
omL3b76JX7rzrAzEE5aerkI+CCj4IHNjR4W8pWCdph41ZlMXIJUADLANjf6ZbI2nPcoIewPqhT4e
Q8vYPEYmWUFHd8iBGaBJys91oNeTCJTfA0LYwuPlCd+kuEQFMKAoLjuQjRoH2yFv3VauC5pIA7t8
N3FPYmrywXFOUY6wo2jqaN1l7btNmrzBWf2PDznSMILsKgp8Q/6OQQ6/pYFlrWXGYtOrEWuRIw27
5gFk529R1HQIByGcMjdTQOZDt0JRTI+vT2uK7TpTswySrf7HgwZn07IaXcHDki0/LjM/3+qfNcj+
6VYNAARBMUTStN9Sqz5EjtXhmSJ5zO3QAXfz1E/psrczd22bYD2LplryeejD5TyB5tKsD83iPy81
Dy3WD1M/3HZeO0nA0On5OCZNBU/YXugoDZ0uqTEbEfRtWR+5mAbyaWC+pOFES3GkcOKDtFHCYnBv
9e9+87JI9+k7xxxeaZnlJnQ1u/TtkK2M0kCGsQqveL3sNQZBNh9iU1cyUWPFnAegR+WbxUZXBqRT
DoK3j8xOIOIOOMM+nsoaqVmqHBmCY+uuA8x1sS1+sRkfwRyjPwkJMp7eGGswlXDx5prgXikQYfRC
W9wd6d3IzJtCHS0NNQ9GiGwltLBw2ujy6BZDYMsce+9OTTSI+MgiBfzDH5s5pvm27wUiVoXn3aET
4t3bpG3WbdOpHfYsKllDWf1V04R3aooM3aLa9VZdzr61znxgxVH/Ra6sHJt9kkAfMxIdtk1VVqw9
H0R4QYWM8hkx22QfcvagnmsW1jlCKjM/jnVRrbkY9MDQgMxc4T/WOtM4eeap52wrhHVR2tDz6/if
TWttPZFJcCx7Vb8TQhQrrZDG1jVeO2YnKxxbm/NoRBDuhZhiUPZ6CMKm0nhpRQjSPQvvMJ4axouZ
NezUDiEYOafRXibpfczHbaGV/KX1tuA6wJy0DMxO8+/kUwBR+r7+NKWUXRGgzheoZPKd1q8FmHva
lagyUNM79abrPXBrIB8tL1oZG8co7BGywbfCCtITkPRTHlLoKernVyG1rqnisz813GnbU9lD+dka
W3CNpNnvUcdWq85+WaWGvHNieXfUbCZ7WaQgcMyl/gTVe0iiKSZ/uNCApzldIuNVYo3OS2lozdbW
LH5Keje6ShRwAWCe8G+ZkYOIHutn2fDU6pr2FrqWHyQ8BMJtTMyT3aKI3cyF/Qrxph+mM2a/nV4L
nAK6G1YXxoh/WTK/1Sh13odDBPhla1jPztQUrfW343YIbPVAqKJ+aDyPwn+lHjVGO3GItgoFL5MH
SNSSewNGfppN60T4PGwsDQFAspGbm5TbYWD9rcjqH6wS36xhdJ86qCps2xxnbmfq1qJ0oe2YO0et
ib9Sjxo3t/onC1D9P05kzjP2iNOqPn2YXHsdqioiZ7v4jol+KWV/DsMsX7u8Ah3QtDPzCxeVXL4V
/Q9jpfp6i2IY7OEmd7oibxogW2lnWKKCXm7vxo+yleMJIpL5y8jAOusBCr1hvp6/IMaXnJtKJCsa
JRsQb+C1YA/qtBmv8QmsmhN1bci4bIfWk/N01Qzd0UCkVoQd2yHtWD9rAxpEwFddCZ4xMtV52gER
iGQTwCT1M9lGgZN1LkdvS7bQSuvnGCWJzOjTG3k4jSfBbD38oB411fStj2/CZJ7EoXN7Natq2wIm
1gNh2uUXBqKTiwlisYsDQv8jB3cZmT64zJdibJMgzJS2NqYpgJJkG1Epd93mSKH2FdKPYMdQ99hI
xnvMIEGYqEpuF5vb13ztxF0EgAb82tRSd5ulxcrwHESzLHGIAFc8mTWqgcvGRpJKxWDAnBq6Cgur
viYcO/Z0BI8JPust4P3TMH6r0SrxbH/XN9mmKJV7Iuc4bJorXVk8OzLAfo7U46nVQ5yx1VyUgubf
NU0DCLzRdBT7V+YqQzn0rwaBaa5NVTTgzM38YXhYGiLKThnVR5DKmdfYrcpAGKn+Nnjs7gAluIX4
AwLYmm5756pN/HM5NXQV2+B7tQxk0WYfMlIz9xVSEKcSOuuf57n+KFd1bSMFx29I7kfX1Kh/VzmQ
/NTzJxNdhaD8uDp8qIMSAMhgHi20XF+RTxuZxT62sx8+2fBnLsCyK311afgGwqNASmRJ+YwMThqU
wq32gIenr1krcQqpmcAPzpJXJykRuoggrkujQ9aHh3YsizWNijZVZ8DWshV107GTNwDjbtQbQo09
xyVyvKYZraGF1O8U5MCP+tSgMIEdq97PNaR8cOlCdzw2Yh2nhh74qhibBB4nO9WwiwfS7tPSiFF/
7/oKRA2rZYSuaFii3u3Ymd+XMTKXnP8z4XNfx5f0xtGG8VLqo7jb9Q+9NRC+zktxryZLjEgjELv5
bCI7AM4APgPfCfZEcSdTEab7XMbmhXpkVwW+kEAvdCYTra637k3U7SvC//2OaVmOX09ovmCzqk5h
KrNorXfld3NI/CP500zXl38r4ACPyvEwIRIggtN9ph+QI0E/bfGpbWTHt8pn3xGORbw3k6Cx00Dy
bESZG5hg5UM6p7EC0wGsxdYrIwCVbf2sUqkA1dKH505KxMHBi/M8CLMB7K8KUVwE0sG8jrMHkGF5
4Phu/Yh7lDTYqlIPH5UsQS5k9OzjWAXwNj5iqO376pusmqJ9NRRSIv+rl63NnHdf3SHWjpWNNwqZ
kwi612PqC5AN6tmrVvAt+Ly8r8qx6j3rBdvQYlbFfzouG5+4ZtX3Nhrf3heFKFuugbiBvGLL3PNh
qF6EhrzT8ijmoKoAO63mz6OAe6n9asn6/VFodtEyRCxdlMOu3AzVO2BtQPxY9NgctB6+gCpAwlzo
yzbil7Ar92c6VPHaRrn6UwLS1mPVhfW2NBz2BSWj96xtnJ91Wvyl9Wn4UrklctrSSw+qSKJnZaAK
iDwcEAskwIN/t6vWBz8K788cqKyLPugZ0pMh/8GsX+TJsUNZR24h1hpU5aYEWvxwkFvZlCgDBEYT
ERqyiXLVDvhaJ8viQGPDFOlBcpXjUzM7tJH6uEKForI21Act36TQF14DdVefqUE+CKwHmthQT3qZ
xBlCAEKSO6rDqWG6pKG8i+TONLcoEQK7nd8nB5HE0Ve8bM5GV6hnVM32d0iTbUCBXN+ZmSISZYFB
Mu9ccC+aPX8gCB/dcNjY260NZvqCFda67CCFQM5j36ob6/6KU5Qqg7KxKqN7NTWu5vF72Os7w7XU
xdXHdxNg4L91Q+RHciC7zvQcBRWIRZGNpnum4BtqZr9pNWRS6l2ri181/hqQYQvvoIgN71YHpL3h
DXyPHHp4pwEhw2siWHgmE9AaUFVx3pY5fMyQzzL64mbU4Y3xmF85akEfHC/QXTTmIrDdpnmEEwlp
fKEh7A/bhw9COgRjxwo4RLgnDsBrduLcaZCmIHqCUMI46Cu8xm/gCU12fugPB3zPx3eb15ALqEHY
qLLvoMBof+R66a0ZEkVXA4C801jr+qZBsdcbL/gFJUvaD8NvQAtbGpupCOLsQyv5zMc0PttYetiS
kfoouQTJadL+hS+IEqpQkw81GYKt+9xCDDTNdb42VZ3/RDw/iMd4/ObmHGrRjZmdkFRJoQkHD5WP
yVcUvw23eqjtR9sAvqFZSD9ZNrNREAkwXjkimsWFZj0szvInnDZ2NEgT0mFi5UDIc+2pXK5sjiRX
q/RvlUQFHMu8/tChuO2rNHZkjjJbofQOe1y774xviYOjjVU5D6RnOdjbUDJcSm58c3gKglQUU18b
6Ms9/+eqnT/2B6Rj3GnVqcJmC1pgb12XKOwORys8OV4Wnqi72JD3K1DMeCZLBP5K8IP+cZv7YMfF
q0EItUd8bIvQUvhkTfhdbEiNFety80hw3kKAKrRAlndDo6UOKiGFIrsVjdZAJQGSHO4I60umP6sR
4JdWg/KwcWwlqKorKE4C6oI9LD5+/KqbTvuG6hanjtmbDUw9EDCunLu8xmcgHBBWr13J3pZJQ2X1
l6YBXHgT6tVbWyNNhvik/ZA2UEaxH/4opx6ZOlscxkjoN+pVUe4Ei38J7ORJx5YOSJxhW482u06V
BFeeoHEVSIY4OMnIzgBtutIVNeYoHISdMSspBAqDPWVYaw9Ek3t7FOWhhqxXkHSx+irHVq2YYYeX
DNvY15znYDj2Fb4Qonc3oHSQp+08maxBOO/sPP2LY8rsBHR1itqo+r1BQXl6JhsonAf8Iv8MZ/Eb
TSCPwTWQJYOewBHnM6ln7dxYHvDSrIgqvPyGdxt4VSGwDjT4gWwqMit8Y3+YxAE0B2B9LXifnqnp
NLAf8PGke4kCWbxlogUzIx6Hhos/jlGxB88dwvnCrdeWDSr2LtSBpw5dzwjGFrlvLvX0KQQTyhNd
4btfpm5yE1J7txQqBPYJBcjrT66qkTvNR7yU7DSBVYDTxWMGVtdp2bJIBpyHen2t9a53CevBuwCC
GqBGH8j0yaQJgCFXNAAcDAtGS+Dvp5Uw1iUC6Sy6IWHvX8DRg4+kNnuS+7Iidbser4IESVngT/+5
1eIHvE52EjnkzIHDs/wf0pLmq6tPUkpG+bPSPfPV/6eHan3gExJUyuJzpzWq89Z0qWyUqG4/W7PJ
K/X9NSidniOkBs4ReNO/RIZ4HvU0ffKGof3ihNa6A6nEY5Bl8tp7r2XDoEsVJjVg3HhnNg2KFWMG
hgnPyCAoamSoGswNF9+3qC4Hs6FEGnDoXRP8KVEwhWqeZhsyHCBTDB2k6RC0KzYaOCDGEa9wWocc
+8aLg7KQU44m/BED4LItp48HNSN9fugypA9RBhTfPOSX0U/pgeGMTN7Q+afGQfRL8INmA2JPdStO
3chVwQd+oC4NML8E9/YfG4+9HoDS1nK+t637HaLT2i3p/hYTA5TdiOb+j2UupbZDqd2i7m8qwJ6d
JgtmUDV2oiNhDMLiFXiYhq+OzDYd0B+vQNSHlygEzTjZEY72AzZAekVETH0tZLppwjIBVAeyG+nI
mxs13O4ggThJH/0xtVPswI0RJ/1jJ1M92X3YdYlqYh+ZVkDTSx6A4cE8tcVonizoQwTt6EIkQhPm
qZkayDcl9TYRrtxYDsAtYQSazRiAvAPoQ39QT8v4JBoLeh7e4UnIhmx2/QQuDn0bhqxZe9Os3uPd
ARAFqOzVlrPuuN+fkjhWX/oIIcohrr6B0Cjdh2GRQNxeF9+gOfPUtpn/PHBZXwsfdV5kl6nvYAs7
9qc+l/P02HW9vRlq2cYdRpDf1G77LW+6Ahh5VZ/NyqvPdEXN7AJaJPy0tdhqEoXVtT/6ewG+FbDk
dCgmKXz7p5mXiBaa4zcoRuGfUtbFGVoc6bXkaQT24qb9wdpn8tTLOF/3wCY9GQk0jJowyrdNzpM3
py8B/sdaidn+BJ5QoZ4Ad1Nh7e/r6W6AiCETPG27ddyNs1T/5kCtYqP6/iUNi31SJ/FDN9IvDufg
MK9Y9JCF0A/QUGMrGiSb0HLU5jf27NEPw7sHDf7xWNZIqqgMMum8mUatBRLhj29Gbf7Sncp60vK0
eRpKEHeQHbFuVNBYunfgfZZ8Ey9kZbk1HkQ1aEGapR8mZzpkf0unTe5lPhwgO+L8/o+L0qxcsox+
owd5jl+Uz8x8ZzEUhdGHmD6ndKVsP98lMbYQywB9lGnGMoAKpm8CiOa7BS5ux+bhb8eS33rlgq8g
wlGyrkMLB1s5Hofej3aFjnNiUeXOKsIb76eDSWLow99MtN+YU2pfgJIK8cnAJHeaNE6TQlOx5zFs
nVWsl/XP/76TN92JJrHM93YeSEigHMZtF0gpXp08HOZOdMWNDvVMS5+MrTH4WybFyyf7p7nU1TpR
nSKJZl5q6QtslXFARcreq4R1daYmc0NsRUS204DjOH2yI66AlGuNpC65LRNaL0tBFliUq9IcjCD0
LWwppmNVG9kuCIToJEXHJzdhRgDR3ffx1NfyA4dA1gAO4wC6ve6WYAujnYhzBiQD4RrI1Gt838Q6
GGMn5MMnfzWiECxhptrwDK8zx26eQdnUPjuAO26iKCw2ZKMmD9W9jIR/pt6YRuVlmkT+ZMJf9Wo5
/hPOyvtQAfVF9ZgCPabb8Wbe/3V27eAEyRrxJnSomyA0lO8zHfFDrVD/j7DzWpJbR9rtEzGC3tyW
t13V3tww1JI2Qe/t0/+LKG21RjMnzg2CSICs7jIkkPkZ40oCyriWKfrfuBuCr/+KuZnYJrORnozJ
RkQ8RRtj2IepQe5bxubL5X3363JxXVfLVIUEIkvViotT0I1wSNHCO0bmWcZ5elHNRvrnF21xasuH
SSnVtaeAt+vKrLokxdis4QOREaNwv4Ld0TyXBgJceh07b6PFJkPXMWUYu/iuVcXwj0OuOi9NHVK3
sisB3oqFHo3bUUu0D9+Bx8YD9tO18c2D2veBqH6+TsYwP0KzwFvGtA3WaYH1aXveQeVeC0wVX7BS
d5Qd8EYNjT/zu5yQdOZno8/wVYzHdlHTOvtZeBovsciHTSC8rQfW+pwm2bChLuRcwtEq11pfiAd/
aHIYF+hEOFZZLbumcl7U3hwXLam/WZ1Aw53icUBM6p4KyhK4RfWILF71qOVJs+yruNvJ2GQV5Smr
ok/ZkyexZv2YvLw/ydBQoyUfet62icJsH6hNu/LtsnxFhXtaIXOj7GR3rJTPyh2rC6l38dr8hE9a
vo6UnDunGFA06p//gD6kMzRC9m9ICTUIdqx0X2RIDsp4pdvgJORhpAh3m3Xeq+wZcfJSxNklz1y0
2JJEOZCN9dH8pPsV++rKUTlPdYaDnaZKsw9jNARUp8rv+OGlywZvwrXsYrGd34lR5Heya4wd/h+u
fgqAoTqLJFHNdeHH9vLW57P3yNgbH03ckveeJm/WivZwKxrEOYNRJyd8xXulmY2SC3sp9kqQaJay
yCrnH2NQ1aPceaU5ZuZm5TwlaDde/RE5inlD1lHv2ymiKdZ+6Rmv5gxuDi3vj5P0TOfOHXThUfMc
skfF+OEPyYiYkNfvcz83X/4zXlpqv3fLyPqKtzjDrT15X6a6F0Clor5imFFxoKryIB8xMiSP1Lou
Dr0//R1H3x/lSmd4aHStoIyTuEdHN+KHYDKO8Yzh9gMtPRYG5FLZxSsw3HjCAhxr1/lrmVhI1hSp
eqpmhHfRpxjz+D5qR1yDMu3tGp3QUpCgokCC1MxeLfdJbgCR/ZgOMGLDldz3uY6TLLvMQSWNQuk8
K4Fytmg67aOequqpCLpvvtCS7/hxv2m9sJ5UFjnbNp+S3QS3kQJR/a0J4/T/PwEF+7dCpMEOKqnH
AlQhgbEJOgDPmH34r2lJoSpTrB9m2F29RtNf0fLM1q1Xjydkawy2V0w1tNx/bftmb/YI/Avop6sw
r4ZzMDdDJn41v7qkJZKkr1fUD6JxIYNytpzYC2x25BWEZLHLkbw1f5SDGcH1HoJQ25YUYe6nDq/B
JB1JA1Z2ap15gqOIaUzfjIEaEWt69TSYrXqSR4DDuNvKQ77T4pC4LOPmKTIkm7+68lw5F2rARs74
ulwThtofV2/FsAt8+w1Se+keAdSm32BcXiYnsx61MSgfI2+JB7X1KCO+MDB3Q6p2L7tIbQAPhc6+
rFmgP+IsVD4G4QrVUg8twdZv9viCVYuu6PI7x2q0ozEhDT/3ZMhX4l9HyL5pKEsZKxPpoovQ+5ra
qLJRRzytZEg2oLlQMSQZjlBI2Pjj0pglQnSg58fO+ChIkx1k5yuszmMyJhsW10t7dPuHsEKDWgT5
xxDhcTD5urZzrc57q62H1Bmyj1gY+TYO/XKbz11MRf0SU8FcCaZdZqvxZlKj7EOYlCyAhi19skRL
x8unhxxf+H0VxvZCdm+NBQVKSaC2WvOUdEybSxBEGznoZzOF0a/UyFrGpv056pFzLmsHlxhFGMtc
0mZk8HbYtM+8r5AK5nlUh5yzPILk4Jxno6HbaXLAbG2g23aPX0jE+yjdtIrJ5ijLDlGTYuQJrQPc
+xyaj76mtWmeNrfTRAtKPleGZvU1sZfD0rzr6xw5TKke0YzAfJdx5E54hNjlGwi9YU3pI8GkikLM
omDbiAzIslYy93ILsTGaFfVEhONtUVwFklU4LWH55PWVCYcqBO9ORhbPHESiMlT95uNbJGi0uymt
LL4WWoRkRjA55TqHxrmUhWpV70fgpHb3K3grdsu6d6dTNCgUXO2/6tpyQF5CDshL3ArethaTv6z6
V/aB08r2SRQ6ed6+RtRpZDY00FzUrI1+2MhuFTe7ySQzocHHPeWDqt+yoYlZk4FwquyiKl12n1bB
dzkfzaNflw1d0oYmjqfW2PQvsOYXIziWEwSm6sSSozplCDgv5hwbpNx/B+SobGRMzvuKpYq/Huse
4vyg3rW6Oz21HQ80QQ1g37B5exqMLEZNwtTW817uibRyegj9xl/IUTWum8vU2OfbqfP5rvmgZ2r3
KCOCddoQ9t15sEW2Ea2Cj67ZPc9p1vvWqKur3zk/6tp03hwqp2uU8tvdNFenmslas0XPnjXQMOdb
DWuOV5FGGiBz3INpxdOb+qYGo37vhkhqalF9r/W8h/ZYxXunNFEr6F2qKH/347pPd5BgZ+fC8FND
Srdryu49qtBRamMv3QMt6Z7UynoSrSM+VRaNC7VW86vQ9PpkqpS6FCTeP0fj15lIsZEGQOeqyqpT
3Hr5bnD7X0fdfGQp3ZvqdzB/ZpFslvbpLjDba1I7DeUdQrL56ma/B2Qs4BqrFOT88mty79oGJoFG
iCNvM9mLIgXqSK0Dd22nH5/6IfYvtvAOljEhr2aBMvcozD4otjE8eQp0ENcs0lNZxePTqOnjCpp7
s0UzGEF1LYX7NT+Qiri/S8FynG5vZqwMd53n9Cdw8ry38+gIO2PNDrZZyEwx6npoLJDBzpbIkHnr
v9LHpdukSD/GyIK2loMGJS7DCEkf9R4832CMj00fFhfFVeJFVXjDm+LX2horzHwnu5NS8+9E0yPy
YO4BZsk+6m2xRNas/UyQqEaY2v/p+t6TIzLr1bNUkJ2ZVd/pIogOARj+beZSG/QHLOh9GEOfQ4Mu
vFmVjwM4g4Xm6xRcEaTe1XOGktt/vHLmrkxYytFx6PRdRc30+avbmaK7xxUuWuQVeTkzf5DQ7jxD
ra/s43gd4frJvfLXoESGo5EHB9b04aDLguHcdNPemODfSSj4/+vsr0vLs+XcW6zaR8ULZHvxwxr5
W6g+1091EbmbDDuDg7CM6mJMsbWcEFn/Nig+ssadfZsLJL84RrwfJHjEo6j6bVq0ILTnXjekKmBb
KHi+pnNjUMCnoTk+rOLRbZYOSN6eLENMq0xGgBNwG6NQ0JP1RK3nLGOyGZJ9VcXaSVV6Y9n7jfh0
YCqKkg/KdxJE4FxW1VlkiZeRKlmmueIzCT3EIyILBdxJGc//eWZkIfxpJZYG+TFZtJCk31IEA7bC
g1zITcn6OBn4ynzgvudvVEyv+G4LClRusZDxUKGKD9o72rtZ6r1MZswPOFlFKi5xWpE3T62xNDzP
RYs7dp/yfNpH0dRfg3Jwn7Q0TheJ4pYnOVh6FEH01rV2squQSd9UussHbGjZIzJ9CzYL/lblH141
vSFeJnW0NyRjDSh4dBEytdZJM2HmM3froXJXQyOc7W1y6wpoU/q+1eNk5QEXOosaKzGEv9VhQY6E
vgPUTtSi36AmanTMNofT7DjI3df5ptXHBjOYj7pPgk1iathqs5F4cpPoJTPBeXra2Tft+C6w/m08
zAJXSoH6lxwQCSSl3KD2Qj3r7EQ4GQHeh/mla9lKduUAj2e8vubRTG3VZd0l34EfGguj0d17W4Te
fT+MwIggK65HtA6i5dQDF4qSyN/d+npS4bulGmc5W0OY/1pCPZcXkI1rxCe/QCTdhjrSe+3FBg3r
bxGhu5aWnh8ARbh3UjP5dqQVGOFNuYPaCAOo9037Su+uHVX6Eg5SPB6BAxa/DtW2t1eOqqFfPY94
vhEpS3l4m6/2qFmFnT3YFqhrJ9tYoneW1QQAqMOX4MkFN7Xr7BI/sBnR1nZIRSY6YuRd6IDP6Sr+
dL28yMHS039a1pxacwEVGZoWXRzH6nD/QS90V8KCoXhGEDXx3mSn26knUn+3iXgBx8oq1Rs2vy1q
DkUQXwyj89YRtmALVS9MtgVOh/RpmT3kZCRP5dxkVR5h9jofmqP6VHg6GA52wFEz2JfE9QoSBDiJ
2LpvHmVMNi556mMqwoNeuPYlg8Gcht5bid82iLH0e+jPJg+4nl/91AiPpm8O63wI2vffMyrcFhfZ
PEOjmHrk6sNcE/5jhryGWvnZFaNOtM7SHBtqB/OtIB8/ylAci6ZNnwHgDYeveKSFf8TjVnNWmK2N
H/8jDuP3pOlVeIEeUx8Tq8KJU8njR9lMEHCM2MKFaQ457Mgg5+O25sAaezQzW4dSoR4V+w1as/9P
o7jXoDGUD50n5iKLHPU56mOABanvXcfQGjdVOWKYWrCfH6KsRH9pEufUT9uNjkfZNTbmIjqm51gl
Re+TYvaAHFgDGi7eKXFOcR3t3ne176ddXmvTukb4E7YkJbEI0jQVFxo3ySeExwV+hfT4aMwzIkrq
uEK6Tl+JKTKW0OINsIfIb0+j1y8coyu7RT329qlvKJ4DffRjfYoeO5dakamqyJzFUVuu2MfkBw1t
2bNsbG5a9bwM4Bla3feaA1zuv0ORqmzlBDl1ms92mZVmHRBueZKhuLfr3NYUIb/8ujSjdWBUcc5j
IxdHICv/uGVo8LD3/eoqVGKd6jEMwDc4WlGjby32BiEI6ouCn+dGq4HkoruXUfucg4lwh+3QYXz1
R9Cz83Fn+Yr4M5iIQNsP9ggZPeZs1DzLizcJ+4Do0N3tZBlDVjw81c60DdMuRzl20oqLbon6XPcZ
KpBfsYSquTts/gipkRqf9QEXhWabRqCl4rkxzeCTLFJ4Bt5YPrm1ra1sBEmptforP9Jz3H6qEAfh
GmBwHV55+V8NAmewcYBxLeXAr7lxdbBMPz6NIiwhRMUKEv3dMwYoCOb2tffYz411H/mO/ggkxHus
7cAB0IPRlBxKlTbbJbXP43ieGVMHuncwT5VzZagjhb9A2j45VVZM+qbDL/MrYyATCLFl81eFKB2E
1GG3TtOeyrwYD51SP5q2QsHQdvJvMMEOYZTdywQOAGUK/3BSH+PCVXaFpcTbsYmdx8l6ywYTodgh
Mzd8NNZDOdbdg0uFq2isB9nopl9vkKcfSeNHKZqtfPsmjR+3nB/iYLbnu428cfMUdQ647Jbv10oe
ojzYt8CLkbawAJQuZTAEDmdv9AhzNdkno0fKfoRcZyaIN5Z9eDTSLshXtu0MGB6OvxrTBKfTN+7+
NjqW0whlMQOStcz6Fp0NBDdGF6c4eaT0PfwtwKEU5uejeVRBhgLxqanRn1GR1q+2FZ9kL0gG/Zp2
4oRRW7RUU+GsvURn3eI0iKJmGq6MadbaMdsXpShXMKUgNMx4iS+oxFcXHlYRryir7ypzLrLP85TK
pXzla/H0ksGrPrcpfIaZlkAlj2UHjzQAIbcVelRQPSLZJezcoRzavEu4y8B+z0PO9yJxLyZ6p0sr
Neu9HEzcwNwUKSZPctQqIxMdMKTZ5GhVTeVDNCo3FA1YGP8whh4CTCxGKb605kvrFnc1Brzf63TI
F0ZQ9Q/OqNbQjTG8FeHPAC82sP/QW7ixFeWdNTc8f7s1v4NqKWN9oxR3Zl0W2kJr4FTh2Jmu8tmg
Qo6M1ZCsYIe467GsGp7BSvGkYx22mXIlOpHnwjkiHZNNqPraXmjtT7e11Avin/e3j6uIta9eM/ew
A7vXO5uP8j96v89LcpX9VxgFe1njmfQwWppD2uxkV+vYocWaSBdyp4HftEF25VmiJuLu1qFWefVd
/FYCo7PWoI2nRSlQubUy1n0LLUsCxHDmw4jc7cb2pwLd25n72LfBPumQfbB7rX9J8FlJbVX7sKld
rFv+w30XD95zMhm7fI5njRBcPq0OTRxWzwZ+p17g5RCzi2KNNyU3LSMy00UN7m2bjkU3bIscbJ03
ZDnasvO4HQawAjp1pOaj18dhbkzKxkfZNUHurQYD/TpIJs+syTr8P73qHgm56r7Wg5dJg2tuzlCF
36HWDroju/D9pBebDMjW4dbUxr9H/xnT+ekjjTEz7OaBtG2VQzw3t24ynvusJx2jmBqCNPPmK6j1
b1YJB0H2klJJEdzkziM3WD22P0DRAR3kYvypDT4WCl3xWUQ5YjeWkt4nrSh2ZZoH+7g0kqvaNdoy
g0z9wfZ0O7g25u26CqBg8sLPGD20g2zS30dVbbmHKK1+Dcgu2iJ7izIO+nZafSqn6leT/z6SMbVC
kd3mZktqEl83sBI6oEg3mbgPx5RKmyJ/q/DEWNVpVexlV1TdbqpG+xFSqnXR0ulnoH96QrlDJKJ+
VdzE2NXIyKAFThcGY7yqycrvZTcJxVPr2trVGLPsWYDnlWER2Ok5622+fv1Yg1nr0+1os8OSoyhj
AZgButvmO9+1rW+KRsnPKXA7NTM2XtXktycFXcGjE6vp1s4t5RDKN6yDYDDce32+KAsDL4JUGO8t
Hi5FOH6EdYCMzJ9hNmj/FZ56XtIfP0Rn+X/MJixnw7T68yL/hr9mK56C6YLrxQ9eUH6Wg+E9mE5n
H5RRoRjbudO3asSAyFX099b2DGj2WHloo5q9hKV2kBNULTGX7GCzc+T0ysWtAm0hBwZqgKXS7oy8
rg6jhyGHOjf4k7XJQgZZv1UHeZQrjbITTrAU0QBnNKnvtHEMdiGEqmpxi6FcvSPV8Fp3xXBRGu5s
wp3ER1GV3J/7MD0P8OcpSptPMt55nrYCvN8f7GGsX1A2XMu4Obj1xkmMZIfPSbEZ1bYaA5TbjCe/
ML8j+c/6vyUdaJIFRFMM4HmP9o9VZcVz6jbZuUtSfyHjtdb7yzR0xRHzgPKtdVby7Ipv4cExqZcI
9mVvyFmiBhd24V0B428ztZO5EGHorhXbjPa6AhG8TYpVErvO+xga8YSouN2poLupxMvGvlSUex+j
OaCWVL0t0AB81+m6OJnuAw2vPvK+PRtxNiLgqXOKD6n1GGt+urU6w9r7SeFeKOmOS9M0888kslkA
WOMlyZ1+DT0pmtLvQcUDOwGxea7spDqPTZitmtFM3oXdLTvVr2GSCMhOApjMDtsD9nBJQdXudxMG
E8puXREv3DoINrE9WhT/fXhNE4w1eZTNR8IBtiqPZKwB4n0ynQitO7Aqq6FHbHOIs+w6zQ30Susu
hlcoe3YyZtc2clHoGbO9W2BckaihtcGkrb7HMbm+13PM6f0Gp1ooItW9bMKx05dynuzKyYVX6sup
tkg9yyrtkEbOnac6xUMx7eRdUt4b0YiN10AqyHVBuN8YWYl+oSyDqQVS+u0G2RcTMV31vncNf19p
arzvR7UEBIa1izxq5tjUVeXRBEm+1+YjOa9W1W5HqhrDiF5/AIF+TPTBeI3RxD1EURbydaJrujmE
cxyM9rLbxAZgWj16AHuIjekEoD5Inr00tJ5Gq7Weii7d13kwXGXI8qkOxLppH+VgnwE10jpD2crR
XGsCwO6gjqikPtau+w5ytjrIRkGDKll89f2SH3FexgQ9kxueL/JhQSIDY2OwknuhmNt4EFHzkARC
XZCBsJZZPePj5q/pMAtopIqKWoaorjIEralbCT7wbYDhwaOd9/6RqvqrcJ4zb9Szg9zQNVWV7C3N
htIy7+gct6LQ22vFRo5O+ngtg/TTd2fYbmRlR7mAkV0lnmES85rFCoEXyVGtyoxnZ+6m82Q5Kier
0B1IOqV7dqrpHbMswJ/s/1t3nzht+jkFJaustu3wjc3+saYqehHZPxLdHAwUVqtUhRMm4cwtoHAl
boet7BqQNRaGq4vLADhiZjM0i8my+3Nnt8NZHiF3yWPWreK17AZ2PJxN/jpEBeCvhzEZPB0jBwWV
2kdEUZMF2cnqx2jYa3gT+Ufaxf1KZB4ONLALxML2hvHRMpLxUQSI+yp6mu5kN1IiFH4HJcQ6hSly
njaFpykOnLvbWWXmr0u7wvOz0RU290m2if10r5OTurcdayBL4ZzYUiET1U/jc+gk98Y4TRc5ZivF
SxcX9p0cC3rl26AX4Z0c05NeoJJRlWc5ODkYabQViQs5GucYKWjYvxzlaNnZ5sKYvOwoRzE3CdkA
lNOh0NPxuWkNXFPdaAY98hcBxkbyNa+qvRzllwSVSDGxhplH8YOvVuVRHUp141hWfC+bpIm9lWaT
PFPxA73Fpiwt4d5o3lJOkQMW6LStUANv8RXLWdHu+VFFC7Om8LskW0F+3x1uV7nNU2YFmNBee64D
riedrIXSoIYxbnRRGt/I0mgg0xHAHhLDfszS4LUwXXCZOV6/IuEmEyBNCHUixb+xtIS/9CLdxv22
tqf2mxro/aHoXouiezf0o5t1xTvOiw8kVtQHNjaQMvIKjuYc12MTBvwIUQLR8fg1AQ1oOx7UIJFF
W6BG4KBzBdqF69ivMZnfTYO9yGaoWvs1tPFYyvwGIiW2US9mfpVhmxQfVoHss2W3NWwywxTPN36d
4Fr4u3Eodt+6TY8rq9nF1uor9te81AQMrOQZbkVcJB+xKqlHmMORB0wvw0SK9LJq3k05u8osaccV
YhvZ2Rj07Jy5pRNtX0rXTM+QOgI25mULV3wGNQQW9727WvAXVoCqb1PlWYZaW2s8gPSFUs9XthTv
qMPh2HtGpvQLc56O2+9myhwEXyJ1uD3XbTVhMGxwbWhAUgUpPifzAz7m49/CNGrQXGW1UGvjEwAs
575zkuTKVvsfuSowtLhbd02r39YUQtNWscbtiKyWS94KIpg821Qba1mWqApWQ+y+jsEZt8HgpbbH
lQY4a2vFtbszbK19MAyU+/CNtr4rFfAzH5Bu7pC4RGXdOxq1OtzlOdhccMTRdz8lT+Gb35XRaZZd
0XSXIXWiI+bHcEBcL3zzyTfeZtTkZpnRPw6kEnYq64jdpCbDo1uLmK8PFwFsfIQ8LyhNOuZaXsgX
ZndhYY0Br5wBUlBU4XfVSp3lMCr9ne9ye3fTjLyq05fvaiy2cqbTFrg6BWX70AjX3QmepVtdRNoT
wOhP+c8ZrAEoLTsvDeizjZh5cnrrdVfShkjEzf9+yWoyiHTzG2Q/PDtgAJybOkf0Bwjzquifer9u
V0mPAEPZKv3rrLPNdq1/H/ok3cEvjTde6vTvbpyeIxt6EHb0xdnRIa/JOF5v0Ngyk1iRmY/IPDIN
JaIGbWx+tPyY6yHoPwqVEimSvy8dsJS9Dz5z3eRj99GKhFps7z/3nZdQpQO9LOOwrg8WJefnEiFB
8u6Yest4WSRn1bTGbZ4V5MvLWTn0JgYqlJ+Br5vbP2Mz/iGP2NGkrcJXaRYbnQrs15tanTZtG0Xw
iVJxSueFBAZxSzZm9XOODe+lLaPvVqIYr3aVK1sFQMzambuTGW1YDnqAWPAFuFfYJAYijX4UamUu
TFUf7jskGvZNm9TbKc3bp8IO/pEzlNg7IE3ZsHxW67UOyeBYIEQK93oKVzo6Bd88nCUmozgmphec
ZROPmbgdfcV6i78TsOAf06LfJ/yPaZZW3t/2nyElrp0TAFNYFGZkn6nYYUdblIitC7WeVtRn7XM9
N0WvPwVNae/kvLYZm2kl1FZf2n7ObzwE+k8mRz0XtrISlpsdi7knQ1+N4pSYVZnebeofZ2GhhP0h
VPtdYJivfw+g0qOeLdffRgVfrKQEopa56TFMp/Qou0A9bRzufvflkZwTq7r1aySeh+XIrZlqk13X
XEdvFxgpASCam95DjOW/+oZnCThQyaJE5Qg9i2mvsn5cm44eBEtIqdqGnfO0hLKsKIsuTIy9WkTI
mmxGbsXntIjfJ3vi0ajoxVnxaWT8qwvwvt2oqcLObZ5iT5m3iSMLS00bYzcLYNAyC/30UtQlj3pH
tRB6srp08UfQov53CESEZMiUXr6azAE8ZWsPX5FivhIqpGBdMndGDPTTZnAG+9GpeSvqMSt/UgLr
yW/81HzeV6PS2qdAs3K4cVZ/BBIQnPvcLdYZMrgvfd5/8+JW/zk64bJSa/+zSMwAPzTTv495FG6n
IDD2sZpFaK6LdDXhxfVegHKWL6A7E6BP1XvXwwAvKzLxyL+Uxd401XCnqEp1b7oj5MAJRn2OpjvV
yfDSaPDbM8sv0F2JhgVFr+HqzNL58oiyU6phrqg48PwWYKkRGeMnu7WTiX1o1AljBwcOq7/5NES8
ECFnSbsO42GCl1WVSzdRojv0EhA+tXRUXDWRwd0awmSuE8ZXez7KHOdADTg+yZBstLnwIQAjL75i
8mgqx1erGLxZveQJdwljk2UGeO65UV3WAk7MarTvEQSTsQCw3z6rM7GQsQC6xRUyZX0Xo2fh2YpO
/Ww+t3S5M2Zxeid7cq42L6BaE8MAS6+SLQtP5xCwSVyCpZkN8zC3rtNZUwgENwipua80dr8Prbmk
VIC2biw3qNGQI304zo08wuQv2MUmcILASvo7XIpgA+rtOU60Ze4EP2qIggdIxuJBVK5AaeObJjTj
KiOJyNKTi5BMwKJyo2umt5F5aZl5luS9ASOkjeWP8ULGhiTcpSiEY1JGbppCQD5u5MBtdJ6ssVSB
aTTT/4K+cQ6iGcRrj9ZtaiGvWrC9Pw6GUJYqt+X3MWcpjY6CebUcJ72QzUWLh1vvOwLEmKggSXiO
uqB4NPzqXsZRcIjXY1KYgHNCSLo6drvz/Kk2GsgvPInldWNPXyJp7Z9Qox12dePB8mExteQdgOU3
d+3Q6lCfzNJxVVkZsh2zrSMem8o+0LloM/s6yiaYGhLgiWfszHmKgzLKPa58f8zIvP4+Co3vdn2s
Sf/8ECyMId0W+kOBEtB2UEp/PzhugLpbSJUerO272UVHpxq7nySS7tS21t+MtPjHb8KPVhniu26o
uV8oiFFqhTCfjCiMFgnU+p8BXrgdN0v2cBrvzxTCHPDx0PaaLNkBf3dIv3ELT6Ys/GFEqCzgFeSa
Rs5qNDgaeur8CD3gMGC4Xxrd1tesL9mN5mV/RrhZX2G5Lt7nqfDgj6kya72btngkgeQt/YT6mGW0
4hG+vX5R1G5TlFq4bRPf3IvOSLeYziPKH5fmmwkVC0te8a1WLHWdu5a2b7Gwfo5YbPXGFHzjhlKs
yDCbRzOotAc26x8yLqyWpDl5GIpy+lpXe+XZVKwDcoD1t2iolKUSmtNpzKvwvqrUfEGpsfpmolvE
t8Czrw43zlPYdfxe5gHHcI6RbrkrzBRDZO7+e1VvlOI77IRx+zX418q+LZ10Z7TZy1ccYrPAcoyq
wMDt99RIHO+MyIWL2bDBOtZzp/3dyAlyqiNhwP9Os+GoUP3/PS8LWUUZdYput5E+RI3r33mYQIdN
lD3IEAkdDYnJlPqDazrxMoDxiMSiWu3kcApPdqv22JvEVfkTAG+8z2eDDGR68aAQ2I9gXIAiyxyT
TWnNbFANA8o51FRDDcqjBvtD5RsvjeCbjpLlOlPacq8HvAVxAmZijpNjmrBs8NNjoObdY1OqzzKe
DBgnFWlWno06ca9GbWVIqvA9APSuLnQzmi6KrXV3nYKiR1Bk1XNvKv3STfuYIq/Oyt0fEFnN8g/f
RPLI9zBLa2st/+h2aN1GHyOM9F3joy5Zz1EP8b0RDjziF2WJOp49rm8na+rON4PpGbUA4xDmmbrC
vTk7NEPZLPlxpk/uP+T5/Ud5bNd6vnDYj2IUFmVPShwDskwacqZzV+P/PQmblJ3sVoXuL3MQjGys
zObYR2EFDCmePiJfv6okiB9JDrRHxXOp0Jf6+DF65lUEhvJoeJTVqCphjjN7drZIXV9axM5My4vW
alcPh8TusZ4ZVHsxxtmyqxrLc0DHxvbeV5zrkEXt52SrPzQI2O+KNUIkjbriteR+sPSg9jwZ6OOs
/HbQHkprUlYJ97arUprhxoqt8S40phICvG6cDJKFu8ZJqEM3JJ+g7wAa/90k6BH/z641+a/NWAVb
OfevadJw4O8Yd5BqMcBu3Gr+9Px1WjzUDMROjlJIbMThsuyw1ajaUgfUau7CvCzYXpkmtXFP1e9s
Cy8XvWVZ0CqKdtfIefOA7HaT/d5Yrb+T58tB2YB2G/Z2CbZnnno7aT7dHAzKI6Paj5veV5V77E7z
eCHe2Ai258l1mlsju5BTdjoaV4e/4l9dPQh3LXW610RFAKZ24WTnONXs4YlXW3An9gMgQw3cRKz/
6JV1bjgUKGfse++5AUa4Pr5GorYP4AWCO9Z56kr33eqNbSZWZ27z02nbg4pU03saimU6YM7z12uM
WEH/j9foAvvXa1iF8edr+CzYV5Va1vI1jKhu5Wugj2m812oNDxdg1zku0ZKaCaKx5tyVheWe25kg
CqQeZlsnkqXs/h9n59UkpxK06V9EBIXntr2fHqMxuiHkDt57fv0+VOuo9c2e3djYG4LKLBjNqBuq
Ml+jFFHPR08JqfJXCrwMJ7Oh12SN+GpU9dEycuOfwMHYNU/07xhi64sSM49nrKfCTWxE+NpoObvv
2lA2ngXWMy6Avtw4B7jILZKyb1dlqwEonSGeflj9PaxH0a4q5KN35QzxlFk57Grt9/DTtWbfQQ7W
om9ZjUmZrmO6G/UI9SCllf4e31zU5NiplXKX3POV0b0AqF/Fmm8f49yIbt/vJNeeuzhunzO//ByH
tdY8AxUz18XkfgG6YlN9bLUtjET90fJQd8VwBAGdCfOAfPB+jVH0zP48edeDpFvF06BdDDwPkElu
fJyIIlrf6xE9joVISyBa88EDYnDNg/IN95f6QAkLuV3s6gwkveOFaRTxNiuCcGXMFDZ5SGyYCu30
NAmYbSyytJVjDCPqckwQSHwAE7AghsCDWg4t/2OT7dt7pcFr21JrAMpJXaCX0zeozNvqtR1a+yyv
dSar2Tol8McAuQ701oBR4a9VY32cgJ+Y8NjIJMqIhsH/GMs8DWtlIzseeRZch9iwt0Y2aOvKDpQn
mOklAsUgTnQ9/xrHfIU611skcZwHC3d2dgkr+wcru3BhoAf5ZpRUvOGl6Y9+B5tI+CUETs/R92ZB
uSlyS+9sTuj8VNthQnJOEvOlySTiJoDB/8SsSlSPnTfmaI/0SInMQzkZIEK+6+Q8rMKWZtfXezO0
UgAQY/pDZ/niR/nwavStt9HRfN87aqo/jan7ecY0ExzlDFe3tKcuEWdKJGvLgpQqdTFsxOiXWRWM
u7tMBua+BUTEJymIgcexu+unGKwQvZsNtZYckLQaPAMb+VXUoXaUo3Yc1INagEuRwkcyFgvzFyak
4jajnmcUg4JZ83y54yPbYHp+jAxmPu1CUDuLfFaCvlMpFLP7nZBsC5mQDAx5hTu24eIek2funyv+
K9FtOs3KLm6cYNFt97W6QScQh6WZamQPKUJPYwg0b16roPnoO0utRr+z8GoFeSjXRuOvqOp9KJSr
jLWxrpxvs+W46exdo6TQi+QdRG8pG0fVyr0JQdRVSh3RG35xU9j2Th1Qv0a7GiR4PJi3rPzD2XPW
bjVq+BNIdza6yjl8ovHk/8PT/fbA80oe1pr2ljdWTsvRUqkMhONO9F25R1Fxuhg26NDJGptXtaBZ
K8J+OPod/BOBV3uLfrjo/JWZRO3CNXN9r+HygeBTKl57teObCnFnM02TeM1qNJRCgDJ7mRVVg9BJ
pYVnmfVzTBfraHwcZuwQTkOFNu5QpmRlURbtpZkPiqllx7RStnJUa1N7UT0PIXIoDZvMUh8BfmF5
UDkC7fv5VB6G4aFT6GuP8+q3CmgE35K3eVkAeDaHHjTOqlzLYqjDla+V44rvIuh05GeQ0O+b5ksX
VTsLwfGvY9C7K6S2JurdtvbSmj4IPeJw68qVKtyJbZVRPPdu/yVJU/Orp9Kih4ekncJcR35KGX7K
uIIc2JLKHqWyWFGvUTUsGm16gebSvtjQHJ619iMOfLNZjmXJQ1spL61nNS+UVsyllmf9Tk6dnERs
lcgqV6zAkkU+OsO5UXyU13hu73FBjd4EsBtlBiqEcfY5Tst7/AoXjneV/iSFpGOvyI/y7D60ovAN
8up7zWKGorWjPcqD10NOd1WTzdyfWJBYX722T4558eKlOKs0lTtuzbnoW4fFqumS9jUBL3KsqzRY
YUjTf2RjXC48liWrLiz6ZTmraOUZa8LS0pONHAZZ2F/dErrWnLRHO3vWTAEdzw6jXV3Y8RZlVnQt
EVF5LNTpkOBUe5YjeSjz8rkH6H4MHRWo4Dyra5Sfnq+BRZpHMm74fc1GGTqdOVBB0bHVLL8P6NNt
HB5q6FPPhARHHnE4D86l074F5eCtwZiY1dqYm/HxgGfQUER7VUGKbQOJOx0edVi7+TKt6pE6WeYc
p0IL+fB3aXrEXaAC8l4HZ7DMOZIKfBrSZridyrE8+D0vSNx/lM09NlVa2q0gdYH1D/RtbR8tT2lX
WmP06F3a4q1t4kVvVt1HoZvVbio1ZS2H2sha3uphy3Rr33PCDx13j3LiQ9sZNt8pM4W/N8dVFcHe
2ujFIfG9+l1FmGMO1xbbghkMjnIKw7gS6aJCtuOcjl60k5XskdK8FdnQlsq+n7FQ9iOiTjyz2vzN
TozwiNZ2vZTDEM34TeC70VYOfQR1FlkcTCc5jEd9PfVeth8UlJbGIEK2eSirhTZrcIQdkrw0hJJD
A1npw9vaWq68R3pfHsLWb1fOoJgnA8roFncba6NS9mA1AFx/Ckfnkg/Z7zOnP6helN7CMheW2IhW
s3FtrfrfHCoB0+vckUu6yrEXSkiJAGuO72pRKg+3WG6V9dIegJBWleI9yMM4p632S9HrUATmsIy0
qmpu3dIdsYeKcNWLWJIsskDZo4zvQXev7D1S4ywPrIYuZ4T/00kfsquJKspjKqr4se388RLjzSBH
Mi4P0wnqg/+IPla9djpsUHAtTo521IscB7QgOf41lqcy6Mcen/DIfJYhzASoVNBcS44yCwwrLb0f
BcDzs59OFOK1RB9WU6+Fq6LDGO42lilVi366VT0sIIwhDD7mPM5Vz12YXTH+bF87xbN+5lpnLlj3
+E8sC8qdFYBjDXLTPFhJw14PdkM/Mx76HrRta4RXObLLbljGnmrs5FCzknxHA82GRsMFFCsqygbs
zmdEl6rq7VZHg+09teEXuG76nFUdqEq245Sk0RoK0S1FOAJBVlNOa7EsKUTwPPaO+YAOEoikWWsI
FAhylsieb+VV1TicXUxcntQKXcPBYaGZ4blua89wivVnB4rrMsgrCP/zMHAxrHD1xFjIIXBz/VnN
QlYKVvIkrxJJ/yNSx/HaTm78TA3VbAvnKYJX8mwXIU3DxnbWctjrXveILN9Cq0UNdtvOTzRko32s
YLA9IarxSIkJ0Cfroe8IiMGlsdpfSdP849bZ8AWlHmftlpZ3HFHROLkWj6ogi9VX10k+tMTqfk2d
u6o9Q/9Gea1d+tk6n7lPLCXUa4xk6EJWDEIvYEuXYiANm0u9BgVcWFkySObqSOMqyeV+xT0hrxBY
PcLzD9h4mZGpPKEstBwaobyW/Qz5oA+0kMPEB7czYCbIKzj039jWgSONFHsrs4gJiAXYp/Eks0Jk
AGjj/qmuJKNykeKVpYrW+lk1XrQwJ6d+SVya6k4yQD52gxqIPQ1eNzPGbzVMT8VHqcZUO/Oiud3O
NTX1R1wVv/TOUd/xv4iXtdUnLzntmJVT2/HV7DxngyLUdKqDGvnAmYkBjG06uVntbqhExVdVY60U
aFX8EtLJXMpbzfcsBmP6IQJ1Z48Gll8x3aeQpSJWRqKiwuvkE7hxb4QS0NAwA6k3nlyolhCFvmrz
QB5Kmfxriow2mK00tjLu/pojT+UNRYEtYlnrFNr7Y5ub0cashmYJ7Hx66IQYH+L5TIHbxxLPzNcy
dk8kITzgpivpHs2T7wkrLJ7w/uwPn+IhLjz8IaKTVxuH3EAcPKjM5r15sxJPvNvC8Y8T+MRl5VUU
kcMSuMHkVSi+qN7rwJNATtP9MjyocHqohHLVFIUmFS8U4TWU+b/QTVnJy8uYOpxPdX7d1Lq6QiZ9
XGdmbuPMO1iPBvSuXZ443S6O2FsJLcNqHLDqTx5uMc+h0GMX4tau9Rjwv3ab2QnfeByt6M/Mfmyo
Qc8zwYwGiySHmqb3KAnKg/hzJoftYCTHsE9/Z++xIsp4AMtxpHeUuiijYJJsHsE9o1Xg8/Q7ynEu
0t9nqjqES6Qk6tU9dpvi2FwiT1W68AuBouNKUwLlqMy6leWsYNkYnV1RxPl3rGSLyDeR6Zsj9zCC
OazedWDyNLHqVWQibeKic/Ze0fQJVCQ1sWJPr3pSf5Nh28hrWl95is98F7IWnOtCvPYgtoCSQFoH
RjpX62ZQHkFbDog3VtF7Whrq0hsZYa645dGJeKuLxIPaPsW1p2J4mXTbzo+M5S1Xtua7FSgxHidk
dddoT3DXQcH0U7pEANq93Yg/XIhXSjscSpSu/db+4HNtbHWRBFu5pv0f4VitA2wZouhLZrVhgGh8
bIUHD2bYRMuOLZnFZvPIKxn1yz8x0H7KWWb1wvti2Lq5kyMZF3Jbhj56gP5qNCxl0I1FtOoxmEQA
q8zPxWBTuxPdoWbRdvbiCPKXTMixPJsmXv1sVfJNGeUUjGTQp3a5cuIAfsPGKSJjVWLpfdTnF7iT
mYa7k2N5yOeMPFOTGoUVJUELZewrdsNFarm7XP+qCbU9eKwMj24EIN6eD/LsU+yvYe4bO8Uatv81
TcbSyfsxCPyp7dZDHB84KwpAdfeCeJ92jfxxO8wjeQB+vtGyuSI8hyIgrsiO0KqVQ8cBqoWIv7sG
cd29WF73rckDdTu6zRV4rfIYtZr3mE6uvhUG+tRyKBN9a1D8s/RuU5uld5sHqoV1SoIse5ZAXEnt
xzys3duNBkXXTvNtERPlPjBBY5j/vrYQMFp3fd65C9E79VNZ5s1Tb9PeZUkJH3uKpmQJwaRqqic5
YRJJsgTd2l4Vv/dparjT6whQbZkBoHuVsU9n/Z/s53lsep/0uNhrYsSmJRLm7CG5k+RExLlj6Hll
fHD80PqiDuZf8RSZFLZh4rFxR/tsT+W3yWmSnRyx27LP8oz9PXodaVfssjD8+ikuZyB63W3jgG6B
GkzDRR5oKo4XiLOsFCjmyJCjohF8mxJp8LQaQDe3jJx8v9Zx/HRR5A7GTa37+34yC6d+dpLdfAqH
AIG3qmj+CSzY4yaYyoOgh/yGAfIp09r8ic5r9Jwm6i71m/6tjcvoqMRju9TnWRDum7UHBW8rs2lR
g3gVsXOhh+a90nqW9wpwk76YoJMWpZ0Nb12q1CBucP3AWeaMZat1iAMPx5HGunQitC/yTB6KJoUO
1Wb1DiUDeqQ07qyL5qmYpZk46U588JAenC8E7GddMl3forQ5u5cQakreImrKqiswjEUbx9HXPAnQ
nUhwI3BDI36KS1ZQSq723x1feavNoXwpEV7YedgUb7qxmN5ELXZyQpawmGCBUjz0VKtPBvTwVd4m
PXLQ13j0tRPk53Cht2GMEWLFo2I+izr195mMecM0sGbpMfdGjy2zjJVhj+J4PwwRyjZjC9q06vzt
BBKULmXDdgZReWC5CDLIs2Ly1ZOLQ1uSC/trkYcIGeAAc7KySX3K1eirjOdTVy9LYGxnjZ7stRwA
VMpExrZxoaDT8KA1QfxQwvS7JdJ5QVnbLQ+KPu7PY+ifWXtf+1HED5KHLA9hC2i5Mim5RV4ZP/BI
DTdJmsyy6lbyYKnYgMYVVqEOTIEHbz7IBHLU+dYIlZHVeP87ZpjmHg0v+wEJRErOvmh3UErDLwAG
dADnsIFspQ0RNGvMbRSq/UpmWx2NEtekmyqHwO6U02hVwALmycGAmleFuI1MZkO0bXFaXEhuX/aH
4CeH2pQPJ2tm/vXd0By9al2aLAqNckq2vA/ydAuctj6jR6iuGl0fl20L+XrAK/3FrtqHVIXVaHlO
cmoRoVvmZhB/Le3CX9A2D6kk+0AQHQe2QyqaL1Uar5HliPHe0LR60zrQIIq0QXoELl11Gfw436VV
Ex7SxMaDN4MyltmZcpaHMhh/n7WF3h2DJl3fQ5+mtaJ6GzRN3X2Ky6Gp6tGK0qhWfq+DpyZO0hsp
sRkQGpVDdYaMjx6vRFXYyUlixGVWDiWC/D5Zws3vw6yzl5OL/VFpuM4D68BgwfojBMCOdJuM0RVw
4ankS3sO3eNmXZSbJEIwTyYKD+2lMvxW2iObBRFV34O2WlmTHXyM01hvwiqEbZUk2nNeZt/khFZD
AqhJy+ipwtXmIEBFrH1kb7/mCPfNd+jZWEGEnqpDB9MW+5hwL8BxbLS0qL4t5bFpaigOqh/tW1f3
vnSQ44w5G1WFvxpHMZxUx00eYz4BC3lBiBvEjT6RGSGqcZHrP/R2r0FFmfo4vNpR/Kv26+YcQ+37
Ql9Ah+s6Rccs6dMvg5oby1R3YJXN2bid/DULPcCc/qx0ZA7mgCSfawwg68v2nEXWpkVz+mDJzC1f
V/F70FewIdUWPby43RuJG+MTxaHzxDnX8NiSIX9ABr8bQqoeQ5G86JrW7Ru7iJcyi5R/+5gExUqO
hNnHL02dIHL3Jokvd44L/54ejz0UmEN3qm/kF38+kwm7NoEbj8O0uQESqaogL+4uadn2D8Ks3IeU
NsFD1HjOVuexu6Ao5j5UlO9t6k008KYxrbYyKGfnLC4uJo0EB3sdtu0XPmvU96yofqjmM7AO93CW
1bBzmGnOM2VezpSH+QZeWp0T1vTBXAGjKNgsgRv4xzhy8jcMQU6TijuVUtPCLxUEUOZwbzvWSU0L
FcYEw7hrMmwEaPcja8uTGtGj4XFSFGvGoJnPmcZvVCnuoxwlmWGgTJHHt2Q9zQ7RCIqjqu43j76Z
QlF29WsU1NkWHHpyG5ZaboAFG5LzIKpdnIxY5MZWu+9qx4XDPF8wH3TmLSmSh9tSCoQm7fJGpitZ
a6J14ybRupgLOI0zjO+Wnm0aXTVf4qzNL06eSHecr6MPQJrdNArGmap/6QFk7+FaWEsxPwSqnD5U
p7e/s7rfZPu8d46+C8OaLzeUVms8UykrHm10RxeScFeDuFwWWjz9ZyKcryj+4wolF8YqDYUGQDEr
MG03TAgTBRpBA6/4g20O2QqH8/EdL+9gmTm6OHm81F4LRPblNBHl5UFztL+nqUOg4b9dWa8WdxN+
C4ROTSiDzE/TMWM5BKYwXPZ+TNtwjt0T8sxQdW9bgYD6FL8PJ7rCfToLxfy5PDVL91zUvV5+d7C6
2CVu9t33fdTosb3G1Acuw0Lxa+yFCoy+aefhYIWqzwkU1J5+t3i4xUQZm9s8yvm0TKI7qsKrdzZs
I+xbULNWaw0uCn6zciTjPVC2bR+Bo5exe8LyofvoLAXv8Q70xAp9KX99j0WK7559atc9NAt3IRMN
6pkLKlPT9j7Pdof4MCDDef/XyGQC0hy8iY2IR8lCvrBRop2cLl5+mjdBbC+qTr/gD5DsW0DdU9NW
dLIqQHMxUgdrV62jyy1YNmF0McN6WEeOlS4d6OuCPpcRXgKqQXtXEc9y9NclSYaOhYl57nypvP52
KzkeUuWhKbVpf7uTlmOcNdb02Kk/fCnM2Dk4YlIW9yFyMgovQv+fxhgQr/G/YcANBIcHsnpEt+Ot
9DL7UUsU+5EntwqezS55tUyA6uZDa0/jyowRijITFk3LRLB88H2o9LfxFJl7NbJg28+zlb4cr337
rTUzRClqunu+VpinulfikmLcfDo5rLJ8/vPk0EZxsFy59WSeolTlOx2J16KNrKPM3qbMyUQm5ThI
dRtAAIJwt4tlcK7ZojYQueapHeK30QRkf7/F7db3sWl51T6c6oP8wTJuzz9Fno19E+2SEaH1YNHV
nr0EW6StmrBVN62Xdc9BkRaXpDEvQdeCTCkz2iN6MbVHHOo6nOyAi9VWVSzl0EJJ/5mC20IH9v8o
Q0nUayvfVy4lqqELH+z9CSk2/4Q0VAB69D7mwxWtHPYHq8an6hTYPd0eOfU2X+bvY3llro1vBQxU
KN3cUoZu95Xj2y1uAXgs5SFRkMvCxCkCxWu+OVoRgJ50wqdpvNxavVoVBWvHVf1NWU2sgoa6XaDc
y8IZacJFk8Q8nf6o346zGO5NJdehRPEnSdMyv0DqxFAcnZdlo5TZQSROdujH6ffh/zPm1YEXs2ae
6g3EmS+9VfcnvdH6kwWGTkAi2MvR/SDm5H0oz8YwYG1cYKJ5v14m/MAfbpNlognq17hLS7bYagyF
AkXNZIhpy2OMgbQCBx3DjUMzie+d4dFymUxTP+VGcZIXyGm6ah0srWzHX1qr6nCjteaoDfHvQ1cp
KiIaAgfK2ymAZ1CPwtzXEQ5Ei//z9Ps9kKfL11To80OeoFEi+vbNFI1+hG8UL6PQa2GjKsrazht0
QufsZFBW10GdnjUklZeVm8B1FtVwsCEgHcz5IM8ae0zQFLNEmrK9iDnezjV5fovI69TYHXARn2fc
cvJymbrnb3eTU+2yutzeNtX80GunD9Fr2nM9GPpeH6pgE6KI9LWKfkyhGnwvEcUGJdSYR9jTyrVR
+ES2bHm+u17/AbdVrArLA03a6u1ZOOiOd6NdfNi42qIrR41YWFP9pXZ6IAVF+UFto8WOrkWPZZ6W
ifZo1YX/4uj+P1WWg6piWd1kV8vuWOG0oGqboFdeCiPxD3hjJdCXGCaQA2es2E85GiMtfLRbY5vp
toc2Bi5iFntdcwx3up6o1oPgVzhY44CsIIs37VAhPqIvZfR2mjrZ2kMv5BgMdXfBMhqPB3MYPkoa
BssJs1HgrL79kpbKDiGl8QNBSAgTaadt5TTW7rO2g/2K+cm30LN/RN5ExTahd1kP7dcwo828iDLq
FUlvYzHSj5Bgxvkgg7fDfIllZvFu0LyzDMkZcu5f18pbF+OQHgqF3jZUygOd5Ox5sMx3U/Gqb2Pa
+kuhW+YltHDpGKzWweoKTUSZBbr1htZ6/dybuXlwc3da4oQqHiimducsmTW04RF+hBOm1Db6e8eG
P9ibiTbzHO5Dc9jXvJ1WckgpGZ09NR8fMiAKT54dPMs4HgbVBvE6cEBx9IxWNdYpLm0WYBDGETS/
uwp14X3LkSvzS/Hd0+x61ZQoAWJ3Fz8AswFgMSdCt94AgO3euwRLmCimwxzyT1iELCSBK4bfkTPD
g9fIu5Po6uTa6rq2yHqqc7TJv3d4CH4keLfMe2w94T+rAVHJjrF9Skw/WFfUjN8VflSQW+8JpYaD
5mrY/GgghLWYh7URatMBo2n1djbY3lz+5NDJM68TeyP4Kmf9Ff40ax7KKXGDAsZCTrxfIu8+6ZmB
OFaz97ssOladF1IJ6iPQOv8O5Rliyh7IQq+ECBwpRp0vaMlm9ELNh08zvVZe2LFSlzfSI1GvpjYp
YfrxmQRXzJd23nwIw3AwjkyxCe2Tatlm4a9oalmazkncyOi9exkvz9kBTM7VS2CSc1KG+n/nG6b+
ez5GsV/cevSp1Sd6QI8myJDu4qCAZLoq/Y8wyLwLIjEgCNUEjedxtGErjFp6vQVj/6econQTHoVy
CuJHTMFP4CEBsyFlyeirL0xe9Ucbs2HE/+zUOg2tKlYhkhxLOWzhfbubrnWeSy+sD3313hp+/dCk
ynBtA3W4mqUTL70B8OI91ueYKrRTCgh4nuIrZe4tuFRhVZIg9GfSeLSchdJRJtw2LiReDyT+TRiJ
skK0mXpKTGY0unRzA8HOZDYdgoqTgi6bD2XjZJekR+Wt9UW6/pS4ZxPLol4zTxaOuskqNztJXXd2
VONeZN67HN1F3w09Hvlm2rf43TDnP+KlPm3GMHIPSab3Z5RFhrVXodknh6gdDKi2zJrl8jSgk7h2
5nTL7zzS8kfsXM68X23WgYKI1hiPt3vITBV76P6hzLswitZb8JkzX+WZKErrdjb9Obtn72f/93mN
O00UKmVvOm5Ddk5ejTDWI56l0XPVu+lLCh8BoNqA1o9bZC+N7yD5Dol+LbOGVrAd9P1fhZiQYgTA
llTWeMjGqFWvmVqXZ/S0qmmNYS0+Hmp2bpqoAHVaCvMYpSYfkHHy/pzirpXQnpFZdY7nroYQS5Q/
e/PH3p+/AOk0vQRurB/kKIGPfU0xBNhZkfSGZEam+AXqZSwme5X9YdibDzcwawPwilqx/iBVOAbB
bkVBjALEVQEGech7a4PA000eR28ozkbatrJM5UMBSIzx7FdTRNGWfjprnTzDx6+AWBHk4EBdG2Rm
7lvmesTv7tVK8RuYW/GFWdAits3jrVLVOtEuwtd7w1+3QJKUH6tnTrDhjV5spEBVPYG2/pSFkl9s
pGKVvBY2I6YIE5udvIDePGRlyXrFRANoHHbJbR8/RBrSfiK/KkME36zHE2hh8mqg4lhxGpQup/PY
smHe+aiQ7ttBfRU823AmKtpt0SAcUk2G+ujS2mN300Q/cTtcoJKnfYNfHa90s44v6KfgGJiEeM9a
Y/8e1u3Bqb3wJ0DjfyIVFYzUNV5LTZsfVYF3CexmUxhsHOQoocV5i48N3skqyLv1p4RV4BPg5OHb
fS4ri+zo3WDsioZgjB4Gz/VIqQdvnm4pRgEOtBj7Q9IJ2AgzBQoZalz0Ev1/yyI1Xe1R1slXIFjf
6zorr00/qC9hpa6C1tDfAlftji2q9PP7Qn+j9ZauK8TadjKbey26UCdnmPRXJLb6dZF3+taw/eKt
AZi8iMsMM4N+opalA/rJwuhL6WOJ1NrKNcja4k23guZQUldeggaxzvBW8MBV8noF5Ws4eEoTvFcT
JDYWfMWgK4BdhmaNoVHxEWX1u8Ye9zEp8uGhzYOc1RBxqMagRyJEEqC3I4pkqJu8btSLD/HodhbM
scgL1Us+ooqCQaB6+a95Muv3xvTf81DRBdNCGSSb+tRYjIiur3gaelgRYIBaKSJ4kGeDExU7JUUD
+nNCuOmlm84yPNkdSo1Bbr92ld3v5eUiojb0r9EEpjzrakI8L+R5hsI04gHe7Kt4U8Xu1Lw5NV6L
GMlsnSjNFoewPvaz8GejZO61dpCCZ4FQfFSBe7UsQ//HbWnFBmUKyQ5NIMOt3Jckm1rkloLmDOym
OExiwLfViJylqWI7nAuAEiH+rntFSfSHMS2UpSWM7sOPcd6c/aZGFP6BJatfhSgnAFvBdHWRD4iC
PkI63ECXO6iKaA3/nhWFHBtNZgAx/umOaX9OO9PFAQ1CCroIAEFRgLxCLst3dJizfcSPorDfh/yW
avrR5tlFqnJnXbgzIP29Jxg+5ZX/U6q/hGPqbI0ATIi0Umn5LC3rOIpPMltgtgnzo/9SVMbwMF/E
9yZZgr20dmOgD1e2AC1G6CpSi/NwSsPxmuM1fik7/RYa5pCMpx2dx9rH50vOLVUMjlwfY5j5Hs58
DzlXJlks3O6hOZlfr/UK0Av0hd+XxoDWH8bpV5L7cO0CP2Ap69VTy75uNh4dBrrU8YhfQaWrJ9Mt
6vUwZMgOdLo43g/t7GSng5Yubxk5lmkR7F23i25z7+GyT7FCT6iE5VUePzl4lUAOSqINfyuqaK5p
v+FZbR8FJpVPIiymq5LECzmSFyit0e2Tye1usZoVzDYI+nHphTacBNxwdqYz6QstyRCOqLOsvY0B
X6EAO6C7hx80TdqADazbNT97/Lb0Oi++69Twlzk9Rkjm8zajLfJN7ZjRq+F7rxml7J8e5s5m1bpv
VJ6bNdoN5tLHuGkzucDV1MRyPyKz0hfeUPaXKPW7xzS0v4N6cz+A9/PY87X46CoIZToFS+Cgdj+s
WH+HnBXSTUJ+WU7tEbnHXeoD+IfJv9ywEK+Rd6AQNZjmi42s3LGNktnTgTuUfoH9qojFVXeq/CEK
4AnJhKaP5dKefWo9oE/PWqw/qjUtXzvTAFDwCjuMtEbBlXN2P/w/xEI/x4TVDLPFfXKYjR3ciyHq
/z3ebynwCMh16kDg78L1VGhiJTIkDacu7h7EfKh1s30wwtSF1gya1FQix1zIYMBqaakXVbm5Bdk8
4MYTm6dOHyiIT7165jUav+pm8TL60fiAPHH0isTmPkJh/FGdR/UUL0v+dM9mi5zTUsY0+jfPSMkt
ZcwRZbnLsPaB+YRF+nxDWw2HB/DiL/KGCvp4QB9wtZFX53phHz0F87zb5Z6WHsoaxRV5aT16Aq9W
pNVNP90PM1Ar74TOYnwMUgoHWGYswsTwDmiadVVV119cVXRr4RkxkFGmxOOV9ku5FLY/rKrM6c9V
Dt/4diaH80HXsTyVU2Bq/5015qGMZZWPK2qCHbK81gSBsO1MGy/rFncDxATynT+p/qM8TKMJAKws
xbpwld8xWzN5aZWjSsGHmEyIMBmWZWf2F2izP8x08o+aEjuP6nwII7GoDCe42pVpY7HtoEhgDTuZ
u82qmnY/9mG7uF9UDI6Jn3YtVhEk3Guug58CCV+9Z5MNyxq9I6X2xVVgCinDcSaUjSsCDYtM6rnw
oZWNP9LrC7rpGHZO+1BAIHvJbMNZ0nBMdjJZZgrCgzorbpml8axeywTp/gZLqqVj6VdF45eSc8NC
wZA+TfutnIsmoL4fdQUEzvxjzKgSCxRYKiyPapbNemgeBcJ9my5RvskR72uAc59P5biwNB1lWkcs
vY5d2P1gu4FA3eFPEIUa+OFaAlthjn1Oy6BrFe4sDaX+vlAoZXLIx+aveyvzFDlvjg+p6E5emmgX
ui31GWO1RWBY4iJDt/ic5G3frfrWrlafE3OWP84CaG16lpe6ouOCOa6VarCxkcxayuE9IedpIj7R
CqU1OM+9/1QQzmCjA+rjmgAAQtv/oSq1cqZceIsy9QrKexDw6rl4rpZptJBZv4V2l2bmi2qO/4gA
sZ2xyOkbQi+iPRCO7ul/cXaeO3Lr3Jq+IgHK4W/l2DnY/Udw2opUFhWu/jxi+3PtY5wzmBkYIERy
Sd1dLknkWm9Q/aFvq8sEAfrPiBpWTZO860EZPk0IXbwg3j++WGjSUQek6JJZ0wvwuHntzLN/UJNU
LrydnRQRuw5OKDSrO2vNjKrR0gWkUj0W07IloacayYLPb7CGSTLYOCJ/sGthrEen1D4qz9lZnTP8
ijC3KFAneW8Qc0JtoWWfWkP8NHosXFD3rV90gRDMJD2xdhGn289ZjXWuW7nuZZJk9iCcsnwycHKp
4sy7qIlbgz3397xuqr2gthbsQAdN+85vv6qICC/yPeaAP3VU5SWyi8uVP4/VfF/FlzSbs+Ptet2i
va5+EFL2JAtS7+qiNrbWPFaMehT3905pdp9NnYz5GsPmdvfXhOhcILbYJu670Weprk4ZzUqukKA3
9n9Fj16QLxSN5mCYrL2yuAWaHiPcx+u/+8nSmnrDn5+pjtoqebeh/H2Of8balvng1/l8+uyqn9HV
EjkCvz2X6NxuYl63UOH57dVk3Jf7yEPC/3ZxNT6EWKugjnj9a7zl3WCYDguLP7+Migc8BVagJo/C
2z2Xd75+nl23uE/y4Xczw8u/T7JoUwkH0soy7pmoKMSzV21Z9iQbLbDL5WzvRfe9aZd1frMdJ9t9
0RtMt7KhFWs1ayaxe8X28auaRGN6fGpEjS4XoQtZ9gUF3k0pKdvHzkhP6D9K36quam4I0G+LOvRs
raKuVhly5hLNyyRi6+poZ8QLqeX2OqKT8zTs1ZhqVEiLQCe3CqiYKpwjfDy6DtfEGCYz+k9q6NYg
9MafOSCyrJE/6xqvuM98pPa8WD4L4UqYt2O3yiNTP6mxwA8l7+Q2wHyckDju5XNWTZsa7M+DOiGr
bNJOOTUANTm0wzYD9rm2O2F8TCZFn7H7Fo6Bg+YhQtiO2eKG4rj38EL6b7ENC2z2Tf1qoyByD6CW
6sJyQpTPvyjG1k8GirdrX5+eG17x58bo+rM6cofs95G9HN26iY4KtJjqvRpfcJW7znR+BrUTghCx
63jPVvRFxasIdTXDTe1qRVWANhgbez8vjKoCLexnAQVgBRbD/QmUDc9n6Xy3cMZGLg8R2CBosfwF
JkQhgdjOzNqVyoZkQYbQCJ6hKhZtfvRUjWw8Ip72O1Zd90/sX9f9KzazLlRM7kTZyMtsxL+bsSiC
blUnOnpMaqoZ5JcyM9v9v8Zu4QmCwBcVNwKMPiadxa7vP9e6XdrUZLg3KtT1ZYbiXTahB2fCu0PS
RkPzqm2sKwLU8j2SkFQYzjAgRVWjAqe3KBzOA741Qzf0exmY3jtPyV9ZuLhO8rZ+RSZqraK0UedW
HPVqjUS39+5NlDBBL7Byi2ucNGONL11T1NusQGkcq7niNRmRRTa9ptuaS3ce5pb1BOYyKqRNimot
YUSxu4Xech7VIRJHOzuigq/GogTBm1Ubasg11ugf7hMZjnedJRCebF3UJ8Im+jLuLHfOvkRhMl1i
G85jW4jsS4NI8pZ0oHdQswFLYFxajSeBJsGjWO7m5SSzFxi0gVgyQWItTVNL+2hD/VNDaQhCq8AR
/AqlQt82dR6xUuChBVt14GaP5lWMoA61JBnfqQlfzabzxFc+36rxboa0o+mttsfdVyP5QMUw7A1n
Z3ZlCJ5lGSx2gD/tTSZC62x3o7w3sfQIZnSZoO9Jbrw5AMCkn4uYrJEaUlGW6/Z3rflsqHk11HWe
y72tBw9B7q6cEOCSoSfBc8RVwcHbxqEO++C56H2AJ7YZr23+yG0KofMQNvDs67lLt2UioxdoTu41
bIaXuPOiFzUUNSHlOsQbm7x/iQfwqjlyVPchnCctF9oJKl5yL2yJIF6Nft06FV67++yrQGkF6a4q
4wKlYM6Dg5jcq3OinMJM19p3MoVLchi7hcqcOFeXD4SkjetFK5xzBzQUOE2doY56u+g2rSnQZBkw
BV8ZVp6yQzfyA2AaKtgiy3fxkDnXoKXgmKWvXpuMr8H4i+2v9pwUcnxtYh9P9Dh4cidjeC1bhwrU
4D2qOYeqTm7V3oM6TSCuHXl+eORVTN0jm77AWdPPiZaFj9Y8hI+NtZa+hFC6dEL0zy5Z0zxr3qsb
V3zOYTRCkZDWeZA+ivJxCzN74m8BFzPeaS0r/E9I7IKBVUdB6PIBd+59MPaO/TlrDXHEF+DbZ8Bt
PPHTbWcC/mXzMR9/VyWmSJAxhgPr7YeZTaylobjyF13+f5pIqmK+041hEww+coSYWbWfh6ofDR5W
0rgLYDU2cefrpZsBJ4R03O+heuDvJSVS0J5mXZHsde4iXYNUshjuDaO4DHlZvuGqnh1ShHHAxfgT
qvU91RmA1R3vj41haSD9EwM9IDe4qh4Ms/Liz8Xb59zYdE9eNeEj57jeVo1Bo3ttjeDhL9hEJZ4K
ra6vCj6h5hRq4vNI4EWt19dPfIUuGjSowB3cdBSVBOPY5T8zu8D4c3kNq0k13nfh0wBvgf/SDCWD
BXMYwQo5tAZUQIzmBuxk258AKncm4K3XcJDFk8izf/VKetYCL1JzS2Sfp9/yAVWaEqgORilFs3JD
6Ed/9yOzKJtV0BdrWGrZSU13XuGBDTLTvRhSmGTZKNrHYMnw6JWcjp9fBS8QGywux6dIiOoJluBV
LPqXcSCdY1SIcjMZrf1ee0i3tNBzASOhe9m41rlqvWiPEdIAG1q0ICbi8sXGCWCHb4Z1xmlruhi+
AauYnceryJt01bVV+AvpZquamve57KjSgLB7UkIT2dvsjuJTlYKEmX9ofMtbqSkVNI48Z8kmzQfH
jQAY9E58aOQoH1jYradQ956KIPKRHQmirT7htxZ6rf85hgecbKriswPqmGRy7XYbFa+aBppUaA3Z
foYketJ4WBatQJ5VkFHNw1i7h4bcvWTV4kBnO/qxiHG4jcLR2Ycu1XLHGZsnRG7lFpEe9HkS0eNZ
7yQXsx8sXlpCHlsxtZc578S+g8dxmIRehKRnNf3gTo8F96APUC1GDTrvagSaQ2dbmg38hg4xidXQ
B8nZceuTI0z3TsWpRqgQNN5XndM4e9Xt3TbeFZZvrOZe2mcrYlutjlSjWzZjTQ2z7HP+NkoyGXNC
tqyHOmmsvdaVOgxnQS0y9CrY295YH+LS0O5Z22n3aONrV4uiVeO70TGReXxyquGtQVr4BHLVu1dN
ZPbtVYf1fBvSs8i/x4KDjF44vy88z9LOnEUO7Ftm8lJadQH0KuScIxL0+cUL9PhHULo/U9sVX5PS
cJD+i43XRq9CbJeMdrFXbLcBH+89X7t0b2vpIxCN/ooFEAX+vKw/Mnd5D5d5tKprhEoHlJKsiESb
cOz4TTaTvWmqPrgzMKM42OECagVzcIeEbbw1Lb171YK2XonJCn40sUN2ys4iHgg1jmP+VRrTfqgk
9MO0CVjW2v5bHJR3iPuVj/lICsz090D+g7e80oL7qszePmNiwEmRLdq16gro6WiHF/lOdb0hctcC
tslJdaPZ+FHXXcAjnsv7oPHyLPRfAhQJnsyxPrpd47855uheXC2Dyb1EGbOlreswK3eYIgfmRkwp
QCEUn7W0F3foXhZ38D3FZ9NTn6OS7eP1+Z9xd6zznRxDwDEmeX077YCRxn5yNCHCHhps7x51nHEA
3kr7Rw8PppfVL3R5SgwGoODOZmDsfNQ2TwMrujugaD3oCsyR5wrDU18rf0k/uScX2H4JcJLcJH3p
XOtKy7Dgs7CLwcz9xe2x0lCxTgx/Mu/iH4VD3Z5buaLYC1cUKC9FiUXkvZAUTFLeruTy5PQ9XojP
9VD+Qhqa/yurF6+zhiFzmPbOHt26rWP3xdlbGsAkAaV6IM/n2sp/D6ojW2DOvlKHvOWvpefPe9W7
xd0u4/rkmaKS76+aVdczUpNL3/q3kz8vrX5+QuKN7WRr/Ot3+DzxdnGjjo59iJUoS57vE+WUR2im
8UPXynTVznr1lV2QvoHqACVtqowvjoDLgG40heaGjWacb4d2DJ4woAJcFX03AZc8llGCA13X/vsK
DVySk+l6+hdj2qoL15Ok2tjkvNHT9D5LDEjUtjRfTZckjOqqirDqxiACj/UipHXr3mZVcDz17oOZ
9Of/9/NF5Q64KGRPGsT8s4e/zTkvxyzbqX6Cmxr2iTy0EBtaDtVoFIHCaHW92vJoYEfuJCd3CVFx
KiKcTZ7fi4HnXLvVlU2qfZjRA3GyOrxjOxvezVXuoF9IQU0n+31RY2pWNXGIldIU287WXYJvE+NU
IJISIxouk+ypM030nKoZ9Ljos6cqcLIn5GCMNVvJcq/GVCNLqkAuNZW26K5171anrvOHfVgG8rFB
q2Qt3dD8QOfuBLi9+wfXC7hnTf3NbqEHuEETPradVey7QWPbL5P6mvE62I4kEl5zhO1XhhimX74P
IYaz7VT7joeby0Nbs1GFC9q7yAIHWPH4wbG4sx7IdvArStv+6iTm1ZJJ94/r4vxcRtX3xPaRBQ42
XQoySTiJzh6PW2zLW/rNATt/QiU6REu0Tot7FNqClCapMSoMwN4cmtQoz6zqW7htPpzXAgWtzB+Q
04996x7Qfr6dCtd/ctlz8pllzVtQudOqlGXyUfXlVx7Q2c+06A5BqJ0nSs8nIEPhRZo9Ml968zUU
WXBGUSK81CAMQk+gQugOWGZ6bfcVeYdflsjtB12PQY7VebpKPLf76mm+hBnnk3Vhsf6u6V9UeNMg
iN03496OYmurhnCofhJw056CaervsizSqZVyZYmkOdXQTjvy+N3Gjc7v1aAn2uEDtIOknj27gbfg
aaLsWwbMC88J3nOj1GFj1NHPPEGcqSXV/0phKkQEPJvuJoCFxwSM5HEIK4nHluZsyU64D1gTuw/9
YuKKYBl4UoZUAyd7WiHkh5vYEiHCcD6WimBgec23/0lB/DZWZ9LgFYTKdalRmXLi+VS6wPtbH1Pc
v44i8MB/jw3R3uONM87BV1C05wRX4l8eCCxereLDi5AyyzO3fIDTZBzwRXAPhRvED0luunyzx/KA
M/O8FmSlL/GcJRetS8t2desv/EhWhEGyC3MPmfY/gVlpEujnOF5RaJZ7aGj6SRvgLQZVYrwEnXDu
WRxcwsTW0TZtv8SS3Dh4VANz6OajzkyEQpZIXjIGdl6ah41kbRyTqfnZLk80remCq/TKn+r5Zos0
uGbMadhUAZZpEfKPrW5HFiHfAWfJ34JwzrZJE0571ZVoE25MrxJH/Lkytm7oTWq+MFBRyCkVq0NA
bmzUTLM6IOTyGBaBDkhp8lC9915tA8eu2bOfo0x3nuEXCf6wsD+rsQ5zzb2QvdioWX0O/IflhCLr
vFVt9JguicagltSWa8mf+yMIXiK3QE8BDtWqaLPwKa1RI4ICV0A7IRTqJChL+Mx/QnOzgFrS2sGT
rZfWflhCkyHizjWSkx826Vk1YP1/H6luriXpWYQzqMVbjKFvx8Q2TmydGFchRqj/Pu0zWA3ezlBX
5duvLEnrdVJqIWi0GL6zHr9qrW5dVVOMEcbljltEO1PqNnjR0Lpy1u9pFaPG/JT6B3XSen872Q7y
+jr0X9JhMQGYMZ62qmA4Op1nr7uli78y/zNkVTdq1syNfI85YbdVs51hsLqA1LFbdAveQMcK/Hi9
bv/Zradmo2E0hWgsLIDUwoQFGThn55e9se90FNAb+1vuLcU61jVHNj3YISzDjm3fWWHuYvijjRfP
ysa1Pojgqy4MkAIYbAyaKc+D1qeXEXXug9VYd6oXp37frorOTi+qXy1H2L4nqO3iD1ri10DtU9NR
pIlPqifDlJWlOgzLAVMUsxPebsL3eCVsUgYbNaUaDaTjtcXNdqNNKItHyAJh+L0MqunZ65PPo8nr
/VVQ9B27GX5gWlQ6D1iEhUXT47kM+ns6q0ZitVvtZkSHzqVXgv4KjAPiCsSoMRWjt0m9S9M6hKxD
8pKHMV/JRb7CzYW7lcJw9vGicuH2+lsPvfshx3T+2YtNtE8ZRriuOhoItG7USZXvluvBowStZsfg
eYbQ91Y4sr94XrXSM4cSiXTN13H0Z+gqKG/cumpW0VnVbBUYzDrRd+k7kpdb162hNIeb3GXhaDva
cC3+HKmubpYdz6Eu3NwmDN0DZWm7MwzsCkDX9HRLS6hUBTbIJhqLuHQvJA+VrlCNmswRulWTqmck
lOs++YYNqhuFWeTnDl7giz61/dYwfBQ4QP294OkRHt3FEE3NIq4WPcRmdVKTqgE6v/EMb3ysUjR7
siThi2GE2bmiaIIksf9YR6hH2YGwoNb0zltqTktC2HpMwiR8deajGkWdEy1eCpCJGTtv1iJto9lO
hCYTp8RFru9h4Dbbeen6QiJS2+J6rGbxqf2OEe14TieruagmK7GB2JRQIS9GtHg6Nfm+XnrunGt7
o8NRqwyHh86evHtFVVx6vQFxXDEVZYtL8Ohu9AIhXM8dtA2iXyjeY8d0kZDH+S4NNc5azZOSnQlD
8zpS3t0MRZSN4JqX1BYO8ZgVLwp9vWhP1LnaVz9YVg5gnDf6+GLjxo60GCm9uhZfEgkUFnkrB3+o
s+6BHMSIlVTh7Mi1Z05iA9HWgR9fHclnB79YVX4eREP51wHegLzNPyJnWJwBq6HAbJC8TOZqiOYs
XbSBvVMBVeBolsMbLq9i7wd99KgacB/FFrqEvQGzg2OyO0TOPnEB6YZ/YhqrD06dLr445N4f89KN
HkN0Xe6aRFuri9xCR6zB0ITP72+hZmW8pF5Yn28/tNYNe6VPIjuoMRUbDstqnqLRVl1Ny+cSZrGM
dl5CNiqv7QZMeCch1M8xOvG+dy4oAOxm18O3jmfJemwWR53Z/Cb9yf2lh9+CsgFw3AMS1aK6/NbW
M9Z7LPtfHB29prroYQaicnRsJ3iprb9ItAY1LrGeEzxDmvFWpUA2LvDiq556OsmH+sUTffqPbncf
UUDtZER7ZKOg4YYGXR5BTyp5C1JcCCCEvi2nDQks876fpnWeariyjFWRnLwgZSEVaZiN8eQCgc76
GRvBdD2VyT5Oq/HOXjLDrdeyv8fuQ/XSJX3cy7E/1gsHUJY+einL2GTEzTb4MPjzIJFa1mZEEuCD
JAkvKWH8YOfDKz+qwwcBIOMknWTYBX1rvKFU8pBLq7iPkLtYTwYPM94DxcVIvexV+lDoiq7yjuOg
58CqnHETT5bNN6OgO2LVY+Z+uFWzrg/QoEEeDFh+Em4xjZ93aBCEJ73ATKMqK/2pWZoqTUoYjOx7
UH6ONt4iJQTzg6eAq69Nyi9P1iyQn0iRwMFblqX50lUTEfqeZhmGV1dO+tNozu6pyrFTUhG1tU6h
Oz0VvLHXs5TtQQ2j3k4Fx/xHnaKuIrj9dwPU6s8rG8vlY8d/CE0priqi9Pvx3Hvuj9tJUQmfx/IQ
+4s9eM5RIsQJOLtckxiMuenz8LE08h81UvYfw4jCXVhl2qVr3Zjfs/wO0mf8SHyct+xMgiNIvRzt
ufGbis/wxGFtObnbCbHyJPe887iIolO3lYuK+Z9DWfntCVmeVTq2yJiryFu4ZRjzfqy8l8kEOJB6
WBphSxNtAF11m9weOvSRlLNR2+C4qEnyLsSZmgXKoK+/5gBPD1EuvAldRb6MOPyiYole6sQKJbKu
1B3Na+CUUEx6PaRSV/8UmQc8IOAjWKF7d5DDtxKvi1+8N1dQIOxoFUQkOP08+w4oYVzNSAq/UjEK
NlbbRfdhXGPsE/bJyRkc71KSHd2NU7KreRef7EVNY+zz6aKO/Hj0Tr6DysB/Hx+7smSZjMr3yh9t
c1s5QE8nBJLWrml6m94Zhmu7NAE3yARHjUMzRhAyNXGyDMp0a/uJ+UqCydkFToNh5pLEsEt0QslX
j5+zsrR9CkPp8Nk1xjjcaVnXoI6do4BcsyOf/OEJisjbmAXRxxzgO6677DRMT4g33JR2ttZHHxHm
ziSZKabXsjjIJdQ4yc5yv7LrBkbJpnOnLrCUZT2z9F7NdvJxRM/7jboA6OsvgwG9kfricxgIB4dR
3/5s5OAePUevTrchdWTFo3OtulIc3Kb7uE3+dfqcynk1GCyk/ppQ54Mcty6hJLn/nx+noqg+aPuh
ZNFMTtU46hMOYlQTEGSd3OIxrXM8WLT6g+d38aiauRLpRXenh9uQYKl8nazsSCkUBBjyDw5MbSQm
lkuosJj/44e0/DznM6q2t60TnPRu0t7jLHbX+qKe4uuR8Txl1kOA4+IH9iU2dmVIdmX1FL3VMkED
i/EckuE2mHSMd7R5+CKcXyGyLmDm16Nd+l/RFuy24BLqY2Mnxpe+f0h80/9aOXgYRvACdmgPeF+L
tts5BlJiiG0kZy8hfZwjDLQILqQv49pepCxVM1tjzpu498+qi2KivtVwqbGrHMVV/gfVB5mySJt5
1dIHRL2dAR+e/zWmAqMWR75BRnKdz3F5cZOGItfSOCKIupXqqxk1CE0cOS2UbWHZEKMmVBP69taK
sBK6xaqj2/WgJB2lKfDLXM5U458/QsWZQTecZXv3OUTune2srVlolJv8Scak//uHqSuA84vxyklq
zCX4T1NXUXGllGITD/mwNcYUBlTtfrOcznqdSkeonqqFqR7c9288PaxXKkvFsXLrNQWV5JwYYXzu
4VedVVc1XpuqZDPTRenJzYIKOOuD+S79GnfDCtpaE47FLg4E/IeFt6ZPjnnGKuZdAds+MW7/grvp
dt7v+nJR3lPwtxvETUZQVsZmPqTlPF54uGCUNenVeKndRF9RY8Z+cplRY67njxfVLaYg7/EApC/y
2dlh3fOPmlCNutatOydhcxow2n4tp/ytAIb/o5Ye8rzx+Cs19X2WTPgz9XJYJxP/VlGHRa2HCqeW
7icwhjhnoijOnUEpxUvD3WwJ+9EqNcolbK4fs7lKHxNe+pPtPNxGikrsK6Oxr0AGumjte8Z7yfNJ
ma6sDRGQ0vahDqLsad5bmt8cGs3Xj3HaRXdk0cU2ScryVacGsaoKTO8yG98GLdwkMdQ77tUUexmM
jJJO69+iUeMZl5OnHIdWvrkF/BYZtt5GzWZR6m5DvNR3qjtEc7hmQ+uvjNgpeMP7uDjMc37W9RxL
mOXofx1TE85yhjrCjWNdsus5/q+nqrDSqNNNxGd/SAs930CxMvYK3SDaND+hM4Eu04J4cJyufBYe
FRA3O6UGGt6Gdu4CmztwTNwToOfkh5s1lJpQxvviGEa6NmcbAOKEBuY0jlASwOqsTL15ivjvWVMf
HZBoXnzKwppMW4rp40F2oK7HpTHaIKE01uRInukdppdsawU5movtB9Mjy/KZZWKxxaLFvhtqWe8T
TTPXUTg7dNsLyZD5edC96dnvkVzRR889q26IeufejUJsDJbZUAv3qFr3aC1Y6V1aGUAlugABW5p6
8NLjRNFyZfkdf46d1vU2F2jd+XESPKpAc9GwFVbjHdQpaiLJylPVBvZV9XBGoNyACIPqoTMvroZT
gZzLm9OcdvkZ5eSGymM0XIfRn8BbVAluoH2yZQPnP+WIoyCBWoev2RghzmZl5Vd/6H5p5Ea+y0a/
ksqd/qFMA77TdxJyP1s7jdBt9WY4IXmQ/hq14XmqQKQ5WY6wWdxo7+PyvzOP07A2TVs79lgaX2DE
3jkSfQHVzAOYBxHIje7V+eeQ36L/H4Ad+M+ACmxLC9/ZzkeSgXHycBlYD+OSWkjaqwA1ngb2N0TE
WDCYHRKCMOIWMNLaG7z5I4Lks22scvmsu/Z9GAcIXoy7SYtraNJUR7SNk3dLVFuwivLa93p/Ju2+
eNRE//iIAmGJVn2zLaNZO4j8cfN7wT4cSv3YmT2/mBjbzRAl5Rd27k9VMUT/yNHfmBA0jmU5TXtZ
QJrzKeOdZTdTL3DsYt24VcbSha5Z2Oj8tHN8VN2MnStmfnp00MnCvgqLmhqOp8ledeVolNuC3ceT
GbjxxsV4aT/mwn4a+RgASKxVZ15G5iCdd9X8M/QzHptjiLnrgkCmmuaTriJT1YZBRS2KrO6Kv3aW
KxWULpFg28BxuggYqjE7CLJmY/r+gC5pi5+wi5xKEhZ8fMutpO6YAtzu2k3cZv95P5VgE1bkmovj
7/vL876IjM9AnaLuQz8zj10Cc4EHGHcp7iz4oXr5g7qeOVfVg9d8v92Ote3oG1fmLNAK616bAsyd
Cnm0DTicmeab92q8mdxkH+mw47sl7HNsOar6Zl5beRhs/zqDzReq1dhRhdsAevXF0/Eu9iPYVn8a
LKVWsxsl96oOoMbdjN2nh97SkU1dqfGyKsMNMMpwo6ZVDQFMCB7omoEloIoBHhLde9xlgwYeeSgG
bW06WJIuqBRsJtGCpgfKwnotouJfvT9zrjuzBP/eC4FZSTxGsBTg8m0tDa57FnjVfRpK7YTjgb+W
+TB9cX2vYf/J+3vRTXhHgi/Bp/qLimqWqPG/Rw1G4b7r9V6dbNrseM2fU5hol76V4aXAqnADPNRc
q66aCChFgTXJnfCCvzox9dDsbNxrcIic2MaoyEQdfs7bSXCwB+wbliuq8+okxw+gyu0tjEeMcJu0
3+V2mn90PX72OI2/oYzCQwQK6VaN53EJV9BOX9zWCM+9mQRrEY75R+RVP8swlyjBBeldX2RkBdR4
M7Jzy8GPjIYlH9Kizle5mV9g8Q4njJNHyPQ0cykRdUcBKnGK6feQXaPrDyJxqyIQmtmVi1KOqHDy
LFp3AqWB+nyaBMUdMLX2WavaaJ+F6G2q7ujZyTOoCywjCHW0KWVBDSJGTXYe+8EwcR5VL0m09lmX
eY50JZrBakzgosAyE4xlrn6WsFl498gQix6itm/iHhmZKbghv5pWM2oQ5doJxNcy6LpLL0skW8bi
TTGjpwLyT+Jld4oijRW3eJjSNtzmXuCse11DOEDFOT0+ckuc6qngW5waU9zrNq6cO8QUMUWjUOZl
zynqAC+hxNisA395bsEFvCBW0uwKKv1b1R39Wl84Ab9U7/OEjp2GzJ79oSg+z45k/fvsVugNSxa7
RPiVa/sFJu3L2YbfQy3n5+ZFkT9PmnQ2YzzAz6mD/JBZCbsAG4JS6GhFCCJlPQK3eFBDwYyVKf9d
0GGrUN+rbs7v/NAG+PKU3ix3djW157nz2rPTa4jKqz5iwhNMzGVU9TF1AW/F/nd7G4NlZG9Sy3wy
srrE5JSmbtP+2OT1k585qb7/01WTKsyUgNBKPxo22aJT4lRBeB4XARMnGuWmjrB7/mtCdf8aa2o8
oDW2xhtYV84W69r4QZPZ7yM1pqVl/KCOqAJSFYQg/n8dRwE7qB+S0vR2QRzCWPTbRl9XaeDtnIWx
qBo15qf5BBvVtO/1uBweJ11Hhp1nWTD6UvXU3kT1gsgEx8xT70+k3wb+XRzgJmNWZvk8DEaz82zL
3XiiLp/zFsQoBQ81py8ByKkOG0dz7J0KwOituddJbLuwou/FkDxZ+A3sqXa4z1TYypUMhftz9gDp
16b4HjTlvK4KsJ5J1ntHFRs7lfcM3h3dOy/3fvZ5sPKX2MilcqpiqSlla6Mu05WdeO27Htc7rxms
52oOo6dwsC+5LLt36lwm6mXaDOpYPLimNhyzvkdWycG6NA7zreqpRoPe+9geHMfJHm+jAjva3mpn
fGk5TTXCme67pMsvt9CcguoKQRPt8+rJElvquA7OMSCD26mdyMJ1g4Hr7jbmJaG9wjkVYkxr33uW
TaU0XIqkjjoMlgqparyhkIdKj+8NanHtjkzh2KEo2MvJPk1TFu7Kyg+frKS0VwVSuD9IOX8iEb06
/MAywXoT9RRvBZDLQzHYB732m4vEW6xbjVa/iKktWQNn+s9gp6ayzk62xmIFGoZOeugl/rCGjmN6
08x71j6oJMHLX6dF6lznJLLvqLxgjbRMYBx9yZ2yepszvDENFvl4OXf+Dse+6cMd1sK14m81fJqd
BdHtgAsZMmsi4zElkm+ugTJSARDuJGeN3HWUPddOB3+pdbqNnvdT85ZDKUWelULoKF1t2zSNvZtN
yP4NWZEPcy52OSSWN8ur56MaT+cCk4x6fhs6d9GKBhYXO9MJSJsBcszIPgydym/QCJRhcEUKy25c
p8vLLwgt6BWjO/Kgm7S7wdLwgVpOmHPUU6jTsgVsuc2GWPuhxtsO3J6LxNBZJGXxkrjWta4C/4ya
HdZzY/tBPcz9NvzngFz+58ifg///GH6tCrT+jL9RlVDzH3tcJLjza9QyOlv8q3ebWyLVnHoO/J/O
a4hsbI9CmgukA2+XZjN4VfDqOgnkNs0uv5dVCYBzFjGUxsvkWOE/zdQ8z/wOH2EkSMJGTXc12AOv
m3HYsQeZLl06I6mYlX16n1gbqxymeyHz3w1ua6Bs8Y78jFITeYD9Xte++QClApZnsGBqrzr3lJXO
fVhB5cRSuT47Zm8hartMqXm8eQW0mWVqakx5aJPs8Bl+O/0Wra6mJjQxO6cE8DsqqIuAggR+yXLq
vwg7s+XGlSzL/kpaPjesMTqAsq564DyJlCiFFNILLEbM84yv7wVn3MvIqLKsFw/4QEohUYD7OWev
Lbt52KLBmifiUXP2hu+8UH2aUh3717himBrRPAVtF6vu47JLQYINq+QsO/fGgnWjhuQY70PyKvf8
733ReBS98F73xuX3jYUfatHQUp7u4/KrGQlARBSR1u07uL3R/O112KhuajUvlnJsqkqX7XDk5zvM
cZPb/+++WlP6k6fCEzZ56D6EsaccIFRwrDEC97kbFWRHdT79MHxz+pFnTo3BvOY8w4pWN26kGptk
FAmhYwcfTI6FdxaPvEIxMTxIHo+aw0FstV8r5KTSWNMmzGFBtBLRw37l9iaZDZQXg1YoP3+/1hvd
v14rIT/3t5/f2bnPyle1kbv1ZxvyMUUh5hhBvjNVdVoUdSJIFxIjg9ONgZxS6o/qvEQ2jTDfAoJ7
h/tQXAzTqoVwspZj8gVj1Idk2EDZWzHBo9nWYpNrQ9ecVUW1VhyCcPk0fI9gNPUNC3k5Nnqz7UOQ
4+SCsDIpO3U3+CGMJqsrrk5OeWSvmsUyCU1vK5fICTAClIjC+JZDQTeAUx7bH33bd0vyMxCgDOpF
WkQFxBe9R1803mM/US5oTta4h31iYrjucwZqAOzhVTj3Gzc3Ni0VS0u5PJ/92CPsBg5+6ny9v01K
/vncJEjQSUXsPWN22IThqaB1VWb1068vmffucIq8fF9Ejn5Kgb5QtBbzjJKXcjAGHUfWyDYX8Twt
JyD59MXqvsZGwIf9qVMDp4VHohDZvb/h/WX3sdD2j6Nepfv7e8ir+1rZ9YjrHNO5Anr+0veX35fd
xwRRpm0Z29/va50A6VASs0sUadk9qCDo93lFlmfuhTpVuit5CdbPOWY8Dv+ckP3R25X8NE8pCsbh
tuR2WbvlpseJ9/Z+Wqp2D1ZrgsSUL7OMHvFwsjJTvBmpDuse5LBs5Fo5lg5NhHc0nmN/TNy7XoCk
02tybX1/l9++WKDaGFvFEQYG83dwX2M1qAQW5LzCtdLau2gIYXq6RXE1Na24pnYeLV24CbvIHuOE
s1LJ9z2pj3KJM5euGI5HsDfx8tsrqFZOOcwp4Q5bxugqG9DvluvoT7JTU+ZwSJXg50Ah/G2+IQ+1
Lpye0p/8UTVs8sJ/k+nuOLrOJi/KlhHu3Q1XJy/vzW+Dvy0d5nf64+3+x/e4cfPk15CXfpn89eUk
CM8Q2TupUf5WR/XxNinXxYTbSIrP39btfWX//hV9NYl2lVc8mSEJHTVCb4GEqH2d2MjU827nj3EM
JjbJzMX6YzzMrD/Hg9jstkmT2/zAGyqAwONti0r57NcRvb+bAKRou+i7PKDSilsmk5M5u4BSF9vn
M8S1kC+fJ+Qb3V4gF4JiX2LZ2GwHs3iZtCfHRknvgt58iVBeQMNXwoMyd91On7bJQKVI2Prhiznp
KDGT+ignjan9Ualhd8Kk5ZxlqKvksI5mbUVmF1uC+TWCKDhqOvJ/crabRvV5CpYFle/1EvlhDTGL
KiE5WbIv45jpowiYv7rWTiq6rv4VFcvYrDpfSx7qCl5npQfNyowruo6XPNilHm/4P0zrSqfOquuE
CZBDr6OlUYqeSvg629/6iQLBADgXsmaIyBbZmsfRvN7mzCgWx8LMX2MdcrNuc3awYGNVoTarqmP3
pcqD4txM7eutN8ba1fHipWr37ks4gaz32jLHjQc4SUqV3TILghCjCNglfTcah3pE/4rnBtRDynWh
BffiCb6p9Qw9xlpShhru5GvlYr9NCQ/JxQOkErlYvtV9MdG4hxYzorPbAj0znQiRhT+aFwuG5TLi
SPBNW9aVEn7nFFABbtPci96YzUGH0rJx8Qbf2J6vrdpQsY9KnTvAu7iiqCTgz7FnFtRycJv2Ao/S
gqGmZN3G8qBFFb0OzGyOo/n5RTZyopg1fZ5FuD0Ys73pOxg1xsgTh1HbJuoIkyjyG2cfJ+m3tHV6
tEzm+HmY1GEbC4NSjIIKBqP09HJbiUZ70Gy1XuCSq20aG6LSqspLgduXyp/BXI9KKqiCvekGt3rU
ifji1uR3upSzIzqvp8IcZqG1OOUcgBYt55NVjy3AEQVr8RxSWAbUfPwgR7ggla7AT+u6cDMqSr7y
iip47qQ3eBOtSmfqHuUQvvPmqmgwTO2c3rukPjxdfazSb4XWruIhEu+W7jckYV0KZrLys/RVduqg
Ojeau5Y9BXuzrvtkN3g9+zPccJj3WlCoknEhL9OshEWljN9r/DoA43JkqtVxldR4ocSta5Ir0tK9
5SE/jsoUBReVPJ96PUzQKFXu95H/qm+wz8/IJ2jW2JBP7sal5sT1UxaE+RazFY9K/glZYJZHm6RR
4m2hDu8cjgE+zY1F2Ty+NfMlkNroWEZtO/c9j8qg8DahydWJBewgLcgBRvOWd3BzfcPeqVqOBg6E
t8Gx2HW+SRwavru7UKfIXfa6ynnIwrBimDIFvh/4xLh/DNohfk5d4Incsomcxpp/1KMhfYnclnAZ
wLd1I0mLUaSeer/6ISdz331toqA4IZr4QDs03vBTZIy9x3F8leApbQZSmZTA7fuET5XsyolSj/SV
RwHOjGuAWSWbfNxAA1IgTBBPWVD6Mp5t9OVozI12idZ9nLX0I0y/vNQXcRJ/jHkrdmorErHKBjU5
TQLt07zEVPXvUBabnezZgoAoqrv/9k5yVn4dRQ0+bCrTf72bHlbJqbeM27vJZV3WAXsosmRb9F2y
6Ysogp/itc8t/laPuassZW9oS5gMjYcGHX/1vT7p3XPr29YhVppqkXbTTDb37cNQtv5FLo50iuAK
w8dt140wnO2Nl9JT8ZGvISofAfPh2CGxXHPX8uyXW8xLzv6xeO5C7U125TQVC6rU56DGHMr4LZ4B
onKlESs+oIWpTjL64eNWiW/uOGsHBYnDLm2uCSxZbp5JvRaJ4X6BXDfrerH0zKmzIPepamN6dRs0
STF2ru9tiJmp53w0ljBefVcN1qXnjTArdPNgupa7UbGKQr/mGYsK49Nv5JEWkkjndspHblEZKeSt
wFD7Hn29554S5KsLKT+SXRT40FPm6nzZ9f7umrF6ub02jykaH6K4W9ZKaG7b1MYaDBu6xRAU7qM0
B1N7hYLaQEd0CNpVX4IljC5wpYLH0S1/oNsgPxEpEbEZ6t5lNw1LbvVxtFWy1oS9GbY4tJPOXzqR
qt68ASgP+dU1gEa/APw+EmJ1EZ6c29ltvJ8beeVnJnXnGKZZzqdAV/12H1o8mAvdSsAMifYg61fV
HtKd7OpAlD7Jbgi84aD+azdzYQwIhDQLaSlSKk289Msi3yu4zhE2hBpVWEjw5awxk3vrnaeZKp/H
VuWe4XRLWY98r1vmwKPhLO6/UGED5LWdAurCSGX1afDcqpV9dEgXPcnwKjW+PMFVmF7zkBx3POc2
JBcks/p4XiVfePvMGgjQoC+oH6Mx2kvh5NE5qAoMmqYGmoxpVl9FuTVA860r1UXhtKQwOFkFgpoF
R2hL6Q8jDWDkFRpj1McTUIM/JqjF/6lC29nfx6kn9VddlODEZIM24uhBwsI3oVxy5Qf1bsDn4OE+
nrtFsgzsFE7evOLWDDVkDa8lMxTPrlGBmXun+e2K2qzXXh19bbAdIu+tnOUvzqLG+N7zJxE/BngA
yapkOfd3719fN7lVvPe4ky8yt0+WNfXKK57beFvfted3iXpjjU/szKztUJnzodNX3Z6gZnOQ3Nqh
wnWr6zLUNaZ6jYk1rTkdFdicOdg1Ql3Z5lS0XuSsrggAQJPZU4Q4z44YrcJgyDhezi/WBFCKQlXW
t8VGzS6hrqqttERsZwdFpwKbNIzjz3ruyfF7cx/T0+o5owRtJyfv415djQvL1kayzsE680fjSt5D
fGpxo03SqX6WPYdyfS9nnyp7xkS0ojFuHYjQoiV9PXbT8AnEn1yRW814CRXzYEFDRcUIVFDEGtXj
c9Po3q+r/2ksHAAsmVWFqP1/XyyXdJb+WeeIt729wLLFIcLL2DQVDa0SOxdw0tWeUmRMFPIgvTp2
ih1qOybfDaqyrJRMFGkY8qmQ8rWeQK6jwfQJbbzl89hs8PNww3d8RU9ZrZc/DFM/iy4bPseYCaxc
u/Me9NRSDrGREFIMTTL/4fc0yVTOFo3+KmqgbY3f5i8u6KgV/vPKU5AgPmETI0gj28PGCkKBt5Dl
bFOPPGbPL3kfKml+iAvXP8JR13ZsecWp0zy8QltzkWqt+sTH9NSHbnGWe7U0z5sdKBcsTeKjyMrX
OhLZ2zSW/lphS0SIyo6PepD2G7yqohcgiNWiSvvpR/ARgNr4kfJQXUxFqG5RDqfLviunC6Uh7yYU
0Le80rNDRsB1ieO58jpOQDATvvZGzgZ19k4V/2Z26HrBQYLq4U73X4qgxu8jqaPnKh67FU/I7FpZ
LVu4Pq+eWgdkTdlEiAZKj4SvWmoXf6hRtmmefe5iz9hogRKeqQrIt/qolwCncrF182Q6dRQGLUss
DdzMKz7bQb4OCea8NJVmnH2zzJHDMF4kjbvG7I3qew6k7GCrS4Rc6Uic8F0raswOUK1mawqqIGRC
Cr7KpsjzN08o/smNCQgYMAkvc92UsBykLGjt1m1OTnlbZ5a+623tqZ6G7CEiPPKQ2lg2LCI305b/
/Mf//a//9234D/9H/pgnyAuzf2SkgHLYqvV//lMzDfWf/yhuE/vv//lPyxSOa5oqZyMLDrwg+cL8
ty9XGG7z+v/TxnbJoaOPljWs4f0Y7XByQTKbSlTy3KBjxQOhwhfoPiavAs21SM4Qt4Ic+tdLLIr/
2a39traYYczQ6Od0BgG+qTB/jqFq7WyoNMHaMOEfaGy6d37r82PUZ3kHu4R+0ZTpAHyEQZUIK9A3
T12oOffiRsTwhihrXsmuIirlLK9wjjb2Q2S9oNxzDGxg/pqodXtdUZMIsXeeMFvXXREV1FeBXu3M
mqIpr7esJ+JN+mNR4EBdEdnJrTjFaiZ7lnNBnIgnqoPaXVZhMeMUbopbRWW266bsX4TI0RyZaZ+w
G/cviBGhDTWDuBgIlS6Ba6onTY/ZwWT2bUhOmn0E1CkMoTFqU4nl8fyKIHvvqvaApHZ6oeyW9G5h
x1TC12C81AdY7dYX0+1SSo/gs6Zmq18nP/gRZpP1pUr6ZpFBst2pGeColP8Fm6tiNahZeRUKdonW
0DwD8ySuORsvtjXkPqCD4ignQ61EFS4iqnznWUyXOCaYFR/wudvbbr7VROCuZFcMvrbvJwtfTxUV
FvGgiPIHAgGD4HeXRVG/03ElUBb+LHkNqYhBxKq5rxTWIbdIEvBqfleQy8hTuAny8jY6aXa610Xx
0xNTd8rysjs14Qhbi1wKJfeWpx6SPBqfizwb0caowUp2m4EnWmZTu8kc2c3xOTDjD9NxDELEC4gl
GMeY+G1CdbHKhe3ZX/MhMjc6VVcnLfTy3xo5FqRfHCd2XmwlgtnR2t+1GgLuSJxxH1Smi0Jgcl/T
MVTWBhKnreyWoZHCUO6zo+yCX9uq3TXVqvhJNkGZJIdR7X/yN7fOJxs2EZiODQYlYssB1nlXxjdI
n83noYogOSGTWhvAdN6HHo/Lqu2fhboflYgSk0hFLKhAAYwqGN9k3nRsh5KG/d+cX8IjVF0QmTeR
7KncigUUhW7IYKriMqI2rkBiUDjPVUoyY8o4/Q/NMO0qNu3vU/ypd7L4M8Y02aEwBM7f87AQ5U/O
iNojmYP4sdGwe2/m8UTBOl5PdMJBZtG+jW2z0ETdHThxYzhv6N6BQPnPZnKzq2oP2VXksbOqtJG7
cjEaD8QVTki3yUuiBcBr1n3EbCB9nriFbvrOBEY2d5XOhQ6zmRWH8QjxFk/qNY+I/sfoh8/2NORf
HJ9JszLKt9oSKPptrz35lVmsXcAMgYvDmG3A5JfNNCuaofy/hCi5Lo2llZeuDwRlHEpMzMPJR5Tn
Qt1gBfHR66l/Mr08ilZoccj6qsmmpNjSQlp07VFMXvWy5CeMV8NeduVEJNqlltn6sk5mq2FHy5pF
76rFKfey8mTX2bK16ulgNV5x8lujWHNsDrcNBgpL4KHFG5WFwcI1L5EI4az4xr7yh+IzSn1zrYah
Dz3BFJcW97ulR8L2Wx99G7tCrNF/JEd3iB57T6iPna4Pr434blgYYTpoJdiDKcWZ2l7wZGOcbUyj
YA8SaQWUGiZkY7SUeYhowB8AOLqq9qcOhjZc0CEhh6A1K1t16o/Oqq5dkwzPA9bPJ6H3Hohlxim5
fkdb1a/rEgDKyN3nylbO3nQiICmqOeFVjuEJEiC4HstdQokM6eeo3TqZlj1Sv2zs3d7+Jnuj5p1G
vQue6j54bK3B/YGHApIrJ/vSr7lZxmP/jA4p68+lnqXEUyjdsdvL1Nsrw+mLa1WV8dZnR0UINqqx
XYD1H005js8gUHDmsvOf6PYDN/k59Zxi7KhVP2U6x2NKXPOHSq3EQQdItizwId+Ycb/zspaPyhCV
F3nlGkjiamX0V2yi6ishQsqBI7vCv9Z0F3GMEaORwCYoa8OHaCIenVHJ8a9hBzSmX6dUOD9ys/4+
lmryyu2tXBdEIB5UvYesULIH8bvggGrJOgQTWVp5xT7fImv2r4Okj7dZ4cU7gnFf3Arx5GiE/guA
cuXRaGGHzD05ZGGkwD7DPsneqKTW7MlirINGV55djsknMswfE4G360QA+GJYyZc41P0PuxrzFZXO
6bHQ/OYTJA34+nHw0Vcpti7E/nfQKcM8rl/5KZ5coy2+4gLlL8vQbS8dHnUn5B9YtKdD/rXGfljj
9rsXjU94uYz0c2i7J981sHGde9FgVlvVipplQ3nxGkCNsovM2PyspMaqpjLtU1BG5UOi4njUh2b5
BkRhVfgTpTux9iybqEpeHT7fD7LHsXjaYHZgrcKyfB6HUd1RoJSfIrXNTmNkZrerECkYQXS7OfUc
7LbQuJZOG+SbIsRJwFez5KQlXnxrZDfjqU4EbB68T5t5b6zcrFD+nJDrjLTv8LHoNIUgrVIu+4Q/
AMexqi36dAD5LaGXy+COXxXyS/tbr6oZshp9kVTFsHI5HhDPEdRyThCD7LkrhcxlZYsT5wE2U3NQ
AbnXr65UPctuD8Pzz8UhKc2VicPANqGqBRt6893XfXfdt+rEJtQ23tE68oHjeeI45SKeA+0JBT17
TgaUSokqrogT72Jqa5/tOWSP9BQf6m7e383dEZ3qAWtpotflFFXLYXos0lrsin7C0xevKISMHtyC
+RmJGemb23nZxmsi6HmIZM+KaIYzxYHrGkzh0XUxASaPN88OHG0jPXnqyjjcJXgGYpc+VG9I2F50
o0E9rE/jJ6xGiDpG1VtiF9qDqcKWDiHyXly7uQg8bCoUj513rP5uvMnkkKT5F2GsW8NSL1RAa09R
4r8NrR2/Q8gz16YOZEt2Z68H/lvdK7iPJWVjDTsTd74hdAnOXUp3vnUDHUBgAsbpSDVsRvAqLDYW
XOMHY27klas7C1hU/VH2VGXU+4W8JGZibGwD/C8svXRXBtaLVZg4bgyzSj8Dh8Nmyx+bTRM4M7CW
7Rkum2J1+62biAPjGHXa7TMxd11whwf5iUH18Kt7n21dTBvUrjaxe23al6jVOxCEdoaeim6mmdGh
APqBOwLdeAhraiDZaFr9EpCaeKrmdFDrhP2+bqmbyXt0DbMR01m1yCDXJveMsPGeJicy/IUyG1sB
gQwU5ZFbeP4BqN1fZmU8PutZO65z5EQP+PiJbYOLBIUBwRWWQrTtSXkdPSTrVMPYk72pTb3dea2z
txsIfRxD60dRKmCC2KDlCjcHwbZhDXtMuchmSH3/0RviJUfH4ByHEbiQBNDari5IFmkJqTr48KiO
Sq0jqVinM9Am2uCBa1/iztDXfa70jxNCpbXj2T4R7gB7QjdvHssphIRSx+FGdmXDTo1qF0293IeU
FpgTEs2dIvzolM0YlMGBCdI7sbIeGyM89XMjr2RjIuVeN4hD2WH700GpjfFgqu2Ib+FfXTkmm/uY
XHIbiz7bqHGaaXIR9fo2gX1gAm6fnjo4fB+oHdt1WvX1vrfM6HMLO6Ylb/Mh0LhsY+7vWxsjrquW
2nhdhgjn/cjbjW1GogEOMltTMk12N/hLOSYbYWjlo/EE3Lo8FWhTNlAHtnHH2ajwzZBKPodoOZHG
A7v/lTBSZd/HDSFnylvLw8CHW1vLy1s/tCo0i/MUZQf6qnNRshydPB5JdvNFqFR+DHtTvCZXh7TE
K/J5pHY+9CO185atyMa32FDQPigp6QmbKj3q21ZRrjZvnEZjBBShvTZzo3sLRLbwUA3DQyH0HMYB
jmFRlxITZeze/Psxve8/DVVHgTnVgtxFA9AOHog6QpI2m+K8P8ROia6BHHGPATyUPoBRJX/wkMDP
xSjsU99qRNpdb50Fub+1oqIhlUQDsvHXlU46j7BZxrHGdUxl20XuUTW7aD0o9dKYheP1qJIi1KL+
SeT1tKCUuP5WKu1Wb0Px2fUtba1HvX9UrFzswRZOqzQz2+cuHZydrWvQtDHpeK7CmjGk4IEdX3Wt
Kx7CyBCfjJxfQj7YV9lziXdUIB6eASzYn+oBzmusZy8lf87bxkLQ7HGMXedd2R9sRbGuZZz8qDBr
/5JqRrHoLK3GMiGcjnEZmytMBhMod5ywMG6BUqdCHyFU6K/ZPJNqnsfaIMR8c9Ki3Siz01BYXwqr
Q7Nq51hUeo5HChl8v5Zh6dgC0IpU+6BD2F/VY837mqmxHqj5OJeZtlKjHGgHO5BhSrwThmjD0kiL
bnUfkxPdPCuv5ISIofyPDeJ+OcaPwlsb7Cp2BTVNFJj54Zc4sS1oRzip1FVnn1u0dwtrniBb8bMz
8LRWhtZZhig30CzOezzZjK3DVR4zKC+Dclg3jo8NNkYYSxcl9ioh5XvSAamezLmRXQ1K7kF1ymgx
Wh8WyrY3J7EJh9rYesouycRhbUGa3cnuYBcfOQj3xx57mxcH6KYcVoGNHs1Mx9xCDe03Z2xGsofZ
DsCFQbIHfk2L7fZbMFAA1rVq8a2v+YAPqY6FQr9uFaohKcUpHoYpdr7ktlItFIpz9wBU8Xvwi+ag
kpG4NUCbfl01I+eqRURFVzIp5i7QjPq2RF5Vcva3y65ownVO/dbCY4vmRQX26BosQ1e0nGTz3oLJ
qWqP5tz4jpFucDUi/yts5N4DTjJwyl+KVLVOTRVY12CAhoJfYrAgVW5eqe0zrxR3Il2Epb5nT25e
RaFXF9+0NnKS79W8gKM09o5p5pccyNUlqzr9oY/aRRSb207XkosRpN1jihnlI78IKKdR6XSP8kpY
WrAMiQVu72N8wMFWsu0HgvUvi/WpWqcw3tkqgFlsyVjtnWn4UhdOchWqI04tofFl3hbjxzwOTiW9
goEVp5Aia/B09iDHC2Ts65QTHBAGlHpYKXDTK+piT2DZOlRWc43tr1MeephjOPUThgDqWQJjyprM
P0AHl5p3eDNgJLC48xJjFY15+oKRZU/SfG+3bbHi/tS84Sc1rpoxCve6Jpo3o4ze8SbyLqPjeCTI
3uWiTsexJnIGdtvza+rAqLeGPthr+ZpGFChMErM53t7RrHY4DkfPxNTzpZO2PwJhtod7Q3n+792+
D8irRf1/G0ujg6Gk4xN2Xljs+EbKIws+hTU3RctZRcuu+kyZ0ApN3yYTNRQRXlvLsiIIoocjJfXA
FhYKTt19FokfZZm9CeG07zF31KWXV+J56uN07fame6Y6JeDU0pg4ADgKIKG63RjGuCKWoHPvgmOF
U1j0cusOQs1mjRqmU5zWKfexMa+eeRLhDJmQTeD32rYWOgxmUc/1LjF/MGZmf9GTLp6x+M5T11so
esiQrKB7hm9DXFO0S8lqH6x7wmBkzym9a6rOfWo1rAIcM+w+RwbZnslUoLmyPQjYJT82pXPuiMnt
igr/ggkDBoQY82UcsL/txwjoSjDheGb4ZAL1Weye4ZM494QJ8z6FdruUXUOvlWsQNjsCZA8c/TT2
6yP4vKiIvqqW1R5606NYc24cnaOBgWXOtoY5sg2Jv6wnMYbLAP7Za1OzYWDnF35ONI2aVXdK34cS
bGjE7uwjVdMfNZHruCqvdWCXh3Ju5JXd9Owb5CV6eC7lFLy/HfbNYmsPtpIsnCrmuSQvXdXuQExi
LAaXE++LoDSOmD+eB4fYbTMASGA3rdsH382cA6Zp9uHWhb24KyyBqSRxJKkljOpxfLJ7p3ioy+wo
e3KcfGl8dNr8w3NnzfAkomQ/WCSl9FkQLJdMfVdvc3Kt6EEQgBndJF686FOq5GhCXMSrlk94qFWc
NVEn80fEs0WNCucrQZCvfefGH95YIORXLLFyusp/8OtdXhfiXccbedsUdgKEUGgfnDdKHTUBJM7t
iL5vW5uj8k7FFxCakFLo+snCDGRrtMaHTAXeU3v3rhwb1Oqt15zolvyTQ3LFPQ0oLBxX+Il/u78H
fi75Ap5GtetaFJn2iJ9nU2SrynCmL8Ax9aUda9rFLFyBNV8K3KQzNzIX0Hwmk5Bc5DWCUW7Mc4ag
1l6UoCOx//eIHO4gCg49VUGyJ5uqRZnKPc5yXeeFvUyzbvt+2KhD6b5YgHx3uVdlK78cCP12U330
XLdfyFkMY8tLZZBLmic7bDSfBbUrtgJDrc4R8FIg8HSbm9AQFLFgPzF/lQTb8GXc+s0+T+B/+JE1
riGxlJRP0eC/UR5J4P/q4n+sb32nfpDjJcWmxUKu0zzjM7i0fteRJae8WuD0MSc4ZNMTwjnneqps
rW5Kb5kPOXZfgm92oA3T+Y9haLIk55qg3f4xUZnhsElj/HDlRBlRej32annEcDpfVRhqvUxpjjGZ
EXVvRezxqB8mhNBuhERZ877pmbInDQn2oBYYU0KVAnJQkpEnZL+w9XGjbirbsr9yS2iRCWs4VfIx
WOtKpp5jHZazAZVr7/W6++CCZFuLekyfK79PdzGI+IesRguy6GY4DvRDZSMMMjB20wnIjkzLCXkl
x3oD0EGpmjs5PiF2WZZBBWtd+PVZNl05bmpL647qlJ7/fZLNsv9Msbm2qgtHOOTYDEs3nH9NsUHs
B2TNsWcJGmgZG3q6aJs+O4xzjW/SVfG1xU9YyblRu06MfEtHLuIVXxtPoKBqgZxaESxtRxkG7LeZ
CNKnhNLkL/xr9di4151SnbRaNA9GyUMGIbL/YSj9Rs8EkMswinGdjpM1+/F0o2qGmkGlH6CkVjbu
t2q0V4pGPMadsoodvT0h1CQyD4R2JHeTiRXp9mkZRiopp9CPt65n17vQ7qlG5Q/zOJbduDW5VV2U
UInXWN6PO176Gs4htnhuSLNkt6YSXbdtMu+TgpvA4d//kJ0/85i2ClERyItlCba9tjvP/5bH9Kto
UirwFYu6S/j935OYnHW2Xtob8FD+TmwSIkH4NeByoTQAZwmY5dqkrlvPJyU0dzlYAbrE3ntTFbF5
IMbgLDHkAJY0OvWLD5+Du2Y77kO7MB+9rAIIpvj19/RL5SrBd83U82WtawX1IbG7V03f2/g60O8i
r76raqNcrZon20bx9Tdym9pJNlPiqCeDH80pdcRANT30AltY9XXQwMFaPYQQ2ZVN7lv6IjgDpExO
HZyp1ypAOK/2/rs/ucau0qgaN6o6eCfW8w1bFI2iwCRk9wNeaF7FyU2HFw8lP4MZuiTXOu2yMB2e
1D71FqFf99+rL60/OBtNJONGFgKQIYEpH3ZPsqfrFQ7ACoBBtAz+s6eBqfv3v1PDtq0//nRsU4OD
4vLwpMLP0Ow/stOd5wX+OJQGsYtzGwTZNwpX4MK7zXDpgkg/+nmTrFHI1x91jQ36vEINom8q7vJJ
6SCwCFVvHbZu/VBm9k5aOujQMPe6qX1keQB8o3UHqjuX4OH0J8jO0dUeXdJWvv0jdBvcPwzxpkup
rTJifhK4wW+pcWDeJtGQ3toAMRweLPxJYBhWxgr71I1VGt3RGhJvrk4CGLvofP6D3KOgWwnS+9Zs
UViimH0YcG/uV2zE2F4O4Uh8PBsXwIwD13ZPxdRUDylBzIeOfN2AOxK4g8RCPG6Kox+X5bEnWx6s
FYOy6wBVt+WvQj2uCQeQ7hydJNiB3nyw+0k7Ug7/Yk1GcwIop704or1SoqWdxzHXXjjvJ8tyTI92
1ISrzonH470xw3Y8el8ynrWftFwjVtXGGM3FgIBVf4Q2ayfWhRi7eSk74xzlPe5tc693oJrZloLH
wNBQ/52Y+lPMZnanc0vfuY2Yj/S2WFDJIr5jSgQveuUrjsuxnB18qUYhMZz5EqavxVbukFP453ia
c6Hu3r3IK4DL9aoSZrqq1ehAIM07iRIsV4jOfhGkKbCNvhWfetF8L4fBP8siombw3tuCyt8atABw
mYB0tKrXV/x4cw4wPJ7Y71UrkPioywA0PThZFTwIEOBBoZdHinL0kzY9qgmVk1C/wk+VRRkmtAoI
XnOXMFmwaQ1bWctZSpUy6vCadJWmzgYT6P514EE5Fbm5Eb2INpSq+pee8xKigzzfZH7gX6LcoQR8
/P9sndly3LqWbb+IESTB9jX7XlKqs/3CkGWbLdj3X38HIZ/yqRv1wiDA1N6yMpME1ppzzC6t9wZ1
/9XXWF2CJkSKDIrRvQXeyFmP3FP21tyf4OrqFOhYRqO/NKlxEnxYVUjs2esbd4yMYlM4OKGU5Esd
Op5LI2DxRzViYW4egkpOK4edFsARKCJT96fDn36O+t66p1U+XfwweatNfE+i8OdNZfYvJXlTqGmz
aW23ufZQ0KN5rdJg6/Bp/0ADSlyHHLyzUVfiiSZnyko2GD4M6IZE3yHXrmDiYOW7mOIHobGwpz3f
bldqylnme1F2PE6sao2wmERGyyRUPIOiq/FEoPm8DD2wU2RJLqTq6RTb7nRy+A/LlRrryPxWw9T9
UrdatNHE/YrUvo6B8zkt3NI45ibellbNd4Zh5uovloHxTE9PAkrfRX0FM2FXV+nT3E6K3N6oOXVI
ejLeIbXsW4FHjOpUDEPLnWeyPZZTYlbkCXqQUvkhQsx2scO/Tw0Vv7s20LQgZjK22CraK2x8qPCu
8dLXdvZc5b8nW/Jl1qFCteOvmlisaDUXza5rGu0zyMs/7dSTTwGJ7RYEDXg46jtbhT+o43G6kJL6
l2kwa9h6D0bjVpBHGpz203RXI8yp9ROAkwgwXz8EO4SAA3AneNbYg/dYB4NTjcOH5tNy+u8gYSut
Z7ozO8cmIJT8NW9rUo376M5sm4yPMH2JnLR7Tm0Z860uxzsGhni79BN2CR+7baZp1qUuAx5uWMYh
VzbWZWGEXmhNAV4tErs7uol3cITfEwMqQv08ES67bwwe38sIuLp+VmfqkERmTJRDhStCkiaK22/O
TpGnXWTlAkyoPLmZ6fVt6Ndk18Jy430HPxsacyivbttkV3VBnak5Ncyc2lwBDrX4t/FjqNn/vo4a
oLcOm75CT5SbV8Dv4b6jvc6nmv0+ntzawo0QpyZRnM+gaMPDqCWPMhxSmm0cqII99mHp8IkOxg0r
2elbr2EabuVcXifbD9/yuWKtynwnhX10KPUACk+tSxNRs0oJbLmm7EBwNF16gjmv+UDSwtd8DY5x
WMkIpFeAinitXgxgKF9Hsq239lTw5xkGdt3SHx4pGj+FgY8fZOnx5WZ9n6QeXNVUXsvfoed6+8py
v1c+W2PWr2m+0Yeuu0RLoB36bCQXIsx2CQr/ZMWDMl+HOTh4w5fPSiG7jEZQK89fC6x2+rqmFNL5
f0Zsucat7gG68KIe5LT1GTk+fOE6z+JrjTFC/E6GzP0ejxC+2B0R7bUMzQmEx+jXb4PwEI3JpEx3
FlGX19opzC1fzHDbdJV1MsD9biLbOTl94X8kGgLSGkvLbZypeKXDkK/VBXBVJ+wzm06r8pMjB1IE
/+sUZTm3dVu+90Ptn9zK90/qTG91H9ohBxaPf8/UhUT2WIMa4JFVy32q0f1oDSbL2OC1kh4c5uSz
oWGs+/7enQIy2+MG8ypylhek4rG3nzSqrQkx1wh5DjXE3FsNUuXrUKG3AdBi/7HqwrkR2E7gkLqa
kbxGJ6c5/Xuto14yfGbaj6hPxN4wnM/IiGv7pHUMHU3A+5nQiaM2y/ahkRLzwjJAPfzVGYCO8azH
2Vsb1sW5rkb5XKbkFTitGZ/UcHBJhM1nnThuXCIFu+/sMzZmulkAUJ4D1FzHhdnUFXUOQawQV91D
B6TOcqt+kJXZUOEszbNBT2hf2tlor+qMVqrh3RxKbGRcu8G5ieynXnCDXlBfpjrEpUXLpOV5yJSW
6OlT2c0FTJHbvxl1NoJORWLQPnz9MKu1fWxasHTmsHyeiv4nwZPeO8jCNWo+7aQO6XI2kbboRcn4
4KLcPladS9yPW5U/yuAjGUEYyznBtYJ0Eb9+Nj45U1+sCjcLPua6/ZOWpCpjBroX/eytWKOE73R2
/565yxl1hvBdnamraZpUUMxpa/8fr1Vz//5LbOxOSMvKI0SCrbQS41ouvq/MtPWrGiY5pqa4y96n
JWZDHQI2eF9nWSbFnirJd0OX2kUsB/UKCn7NufPcbVEDd6+S1LgADKppXk3RwdahhUwTdioA1uEb
IdcQZ8d6+rSxOmfTLPaep/cny8oPHcEtP10rFKuZgMkX7N4z2voUYx9t7SfbLq917HjvONHHbTaO
5jl1mvKWe0kBB8XzCVoain4VhrDlKHS3e/SNwxUNT0uLfXR3qTF+zlpZX/0UHEramvVH4UcPMNLD
1z7ODOprpr0VREjTc0teolJjEaan80GRYkDjS+rqiB0UIkJdtVuaGk4ttV3nejoKlKxfpz4extgO
YDHHrFQjoRM4VZtvBkEflqzH57oYu0Od0pUgv8k4e8tyeyBmTNOa9KRGap4i59+L6qx1YnLhe+eg
XqGm/v34v9e2+kfo+PrJmVoP/yZNGZ/O+Vkd3OWsADzorNUp0lqMh3AWYqsNz9LQwvNsmiHBOgzV
Gf2EkA5wGG5m9nrrJTUp9SgMTX0fYZAG0Ci5Gc5h8xCYv0atDbfKDaJ8IbYkix5B7ErKoronbLWW
pPKfQQFuP+vElo58ttMXjFEoy78HNWQhhg8IEwbPEJ1eRGj9mcEwycKyfjQBWrbakumdzTa74ijJ
YYHqFDF9iaEPEldiwVVJhC+3PA6TVZR0RPZ4VkhNQ0w/Utc5lmE8vdqyPPCk6DZFaYjniF9hpRjw
pOGsGmJ03t2EXT3U/JN0aJ/ajoGhiGUzsDHPb/YqqK606SFmlGTpFlebee77NcaeCS65gB7atuPX
mZpTw64AjFaH8iOw9W1ZCOeXZSV/6jSNXtPQGXZt5Rgn0e981x1f3f7RsuLynW4eoJ4+foGvcmil
oz1VNmsUt6DFpozPoRl9sl3VnqZmCK//5utI+/nv9S1A/hXKSvqOtf0cVSUihLDezWkp6Y1VVbwa
zPKbVQFlaxdcFt5HsXVpa9OmAIc1uz6rykFf6tqufBFyHFdhPqHUlnG3jkdbfrbD4iz2otdWsz/L
qH6PFk9V5k9YGbhj7W1Yks+hrpt3FHjpfqwGZP6eB6GlWcM+m36oaW8W+r708QWIxLr6HWSFwkm6
k2XomLEYhaHv3rw87gUrevFYUmOQpokQWeMzqYf6uxrmWkZMZx95wY0kiPRPlTaneC6jX6hM34LO
iD9YRtNNJU/mW7jI8BosY6/pXNtruyG+hyKWs0khbjx6YCFXsm0+KbBG91SUYu2lcffu5B6bRnOa
Pq0x3I8FQV0UQ/7kPYlLeGhefNlorDb4Tw+CTFzSJVu4shqRlkX0IBaLJco3a+VMhD35nXZlQdmd
0k4H4y9D0BN5BNN38SmhpL4MYwBDDRH5Yw+NYkPB/Y9tzcRqLwe/z7NrOWTfLT1092qq1shytbWD
ZZn+PWN1eupTY1iN1PTyda7lVKcaj76ZFQd3m3iRM1D8P+rFXjnGZPCS/oyDfqXHevQzWR56aCFL
VH9z80hvTKcXD95olPMrZuz6Jdcd4JI52ww2+u2mmJd8oBDXaQNm8wnHr7sUsIJzHgKEiLgn7gnM
dh9YyMIusRL/dcrimpxCN/hpFOUeUQBqH1iu60IUJEEnzZ9ptn5Tnpuumm7qt7ARh7B3Yrn2HNvc
WliKtn1gDGQzctCa9hZ5xXBVU45fWTvWYaRp+vJgYOd9iPPk7yE3oWCy1Is2TerVK0rX3gr5LntZ
s0uJKIRnd46XzawZaM6lKtIX1zMoSkdNRvhFQgM4odNW9QDc1NBCI/1Uab/UIPfFtpBFc8VIBamQ
sskLt/hgVWZZ8K3E7uIHRf5pRKwxXS0MEUdByKBXFVvyo+ljd+P7vrzMsqRLWOLYs/1UvjssnGsz
E+MmBCBxjZcDVEHQd6nznM8ieA5940Wmg7h2odZfiwKOieddqEyM7xrL84tDIC2JgbX+FqbxOkQS
RhjMaH37d5Yg4KU/Xpf3kMId8CDvUs8zxM5M3DLh0DY3yYtbqQv4n2mTdOeWdsm2aLXgHKONPYcW
LiGyEewrH992Had6ey+ror3rGllC9UAPwd1WfpujV62Ml9ambZoTG7NTQ6HZ2ibP+jsgOqwXqNyw
dWPhj61hupZ9bLxaUYwxDuVsz5J5rUn3OtKcsVkbJdm266hLkYJrHqgFGdwmNPslxkEfNk3+rQ3y
6NQYUYkU1Mm/+bndrpFJzGe/DQm3KePgXIV8tW3dYa9Eb+lFWGa20WxJpFnX9nzQkI2AqS9W5Blr
TwlyqBNKBmMbTFH3wwa+bNZD/3Mo4oQnsOthc+4ETTN3XlV+kGAGl9GD1sjUYsfpz1s7eghrNLAl
7RIwCRw0vQ7Aa/mDOKQjmuypvnWuVjyrA2YrHup+C6/VmotnTJ3ByS/gxKmrwVR1jwsSDziKtoHk
jS98ZGm+Kl2nPrJa/0Sh67Nnd9qDabjj22iA9O/ppemxtZF1ObNxTLxTjbjoNGkjQSMCK5To+mzv
ewM7eLunJkq41DD09s3XDHQGxmDtAX9NTw76sPWUOCg6gn7rzGJjDiSgEzAb3aI4I51zicruB5IJ
qDl9qHk6svLs+P6ObAlxQ0oXHeIZTsvX/gbDcH3QWME7e9EnxHwRs7VtpqpddUBHMaO58jIuBzX8
v+aa4EDFGAwBDrStpmCMC3kRgWV4TuzqRS7MRTjK46PfN8UWQpFnHZ++Sh5irsuNMGtt2wZ+/aTb
TXdFTXVSYo9GdtFTV1N7WpQgShOiVCOGrUVUs/4jEfEwtASmNT+oH/LcxD0EI5EsXz8lZ7FDtlFv
2qz+WbbwXg0Lr0JvNeUpL1LMyvzuz7kBezQaI3KI0W4Wyx5fJEKeqjipNkJE+SUb7D+qNaiagUIs
PS41LlKch7WsTkEEmJn2NHUFG9+NtwzVnB9H4BhHmoHkP4pDFIno8WuuJOuHB9xevYweVMNTJglO
Bd35tVuH/U/aUgjDTecbttsGZkQNHiKi+movRWBEiv99aExkLoYmLnOjf2aY2H7ryecQj3cWMf6p
q9NNWY2U8wxWDYCiVi7JXq6kk6H47FE8ERxodEa/+jeWGWIYz3DOaspw0vZcxeXGFr67SQxQTNys
8+/jiq+jv7fEPEOnN6iyRFpkLpnupI6KsGJzwDBL0c6EyGwvWDmgnE/hGV0UFgpnQPelxn9PS7XV
skgtKtnaJglPIVRnwVua+RFydAKJNY8cWPRctA6d1Dqqq0Gp/cZCb9yU4afvKToxehnJ5rhXvnMI
x6TB0VkF29Rft43r3fnb1M9VXU0UD4GHtdKvn8Oph0uZBafxoiee817VJkXYzJB4XujRzx6ACyPK
vqn5ZR23S+fYe5WOc/Sqt7bSxc8Y2T7m7yZ7qHkknQa/S9iyTfqbZuP4avLilwM3WjMK660fjQgz
6bBo/+xkyx/BWzuG769rHmEfOlTpsMPvNA0JLhSHJNe2EsZunrD1GENMwvvyWislY5q2FhpxUuBK
37zlBgrxlS+IkvSbhvu4cBjXPGsOZJU+ZV72GXl+8ivIdD5+qfYeI5jbWiNypJTwk0OU8USxoVL8
hEZOy8Kv3tM2aPasEeRBIiB6DbXiFpdN/lNKsnhCN5kx2hXOxW+ybCNS8Mlp3Q47N+KZVongUvvN
+ESBbqQeoG3QTVA3WabMvmoerf5aek8406df8KPGlTFU5nNehePOq4acGzt22DZBYofV85K4Pujq
lkSgdT8PzkZNqsuhYXuXgmgunvOi26qksySx8wLeN9qOyPW3c08smjV1CQDhKljTHzRO6uAFOqpf
Xdr6yRglTRV1qi65//MiNQxHg3eg6WDq0ELPLZ2E81ECqq6baV0PVU1scEtdQyZoj9XlhmwMtCe2
f1pMFGaXRP0mHdho1qP2qjQ3U62PRy23aenFlfZXhyPGjuJmsC+XKUfv4hWQ8BKUHyX4YSnBqzPZ
fp8nlKiJKtIXntddiPwFWDKV7D1pIB4LfD/r0HTEa2bkpDZRm1uXo/bL7otgH8clCidBDHNuO9FZ
8015+XcQCf0OXvGrTzz5GEr8RJpjpJuQyHtEK8ukTRa02bR4eYUe4hbwepJuItE9YCpAfua5wU4h
gOyiSS914f6p9LE7+shtVzzjkgd1mEX8WYEQPYAL+TtlLGe24TnrrPz0CMdbR4tFsWjC6tw7IUoM
NXbMtR8V6bvmjkczBJI9laTW2E3YPw1mRK5A2uc7j3hl9QqnWWx6qfnpRIggK2hzPBogKagc939z
ajhqY/OUNGQeqNelbSl3dFKm05T/Ub3NNNVBdzY8o63ery4QCi0EWDTgym7y90ZLlSmPfeTAIX3K
Udd7DF8Uz8LlYCC3WBce994R8MXasIFaajgYkiVpmSIn/4euep3Jm2CTEQ0kvE3dVcNzhsEe/kS/
CbpWXtTB/5+37P8aDr427SvTfs2o+lzz/33o9RrsR163m0a81MJ3QqqH3oktl/yEmve7AxXyDUcz
+FFvCF8pGJcbvx/SdVEgmnNcNuaO5k0nXUTzc5onEfqgSK6joJ2f1VxfIrjJ5rWfadXRFm6HxLX4
aZcEtpnpWO90XXR79bCdw/4Rx0J19+ahe9SacT+KBlVvw0Zh8MtgNco6OKhnPu9r/7Bc9dwsPIuG
R7ivC+OZ6BK6mIQY+k1lHpOx7zaUmc0TImR0k9xBt9LL+r2qf7sZieRq+FUAdxDd/hsG/X9erK6q
n7V7IiWGTrxriy3FXw7qrPdIdcwSM71QHH+jOz0/NS4wispebBV9EH7X8ijf5pl9CWDuXPPFr9mk
hvvdxzexHnTNPLdAMl/1VkL0CoxTiXJ4Xzo/VF3G08cXM/dwp2sDqxw37m69Qy5B0tTxT6PvFqaZ
+abjt99rKF/I/vOgLxrkWJSF/Ua83o8J0MKD2xv221yNqyDgF5E5qtCnotGtnV0CwMaR+7c8pIaw
0hIg8va3ZGKDSqWufmqWg6f5+UHNqaGZUyDw8rzZmbQ8q42FJ3Ud1nGxkWlIRmA903LhHhAurhMg
CXN1iXNaRFXAB8p2y5F0R0QceVmnl7yNz0XZmgenl8GJx/l/Ve5aI3uvM8Pf/avGqQrdv0JePrc6
ACc8pqPV6bg6YxqKnjucjWGKjqY/RzwMpmod2g2/cie5W2l59jLQOjq2QiAIX6bKzBkO0gx/C1ZC
Ozzf44o/x3QD9wEwiRQNal0IbM52Nk8P1LPvqkqpRtEo72xvmwer6G7tclusQELuSIQU63LWefZ2
8SgfRUsCM0uem+Rt3aMQQ87pWmLL02raR3PZv6c+jCoj1uObGibxzu0m59GNI/I2l7STCm/1hTic
8dSE5sYlS+KipsAIW+w7wwI5V0y+MjEoDwN5DuDjWJlH5gDkjsrQJSBZZGONUwZq2V0gxy0BwX63
aLLprwbli1ZMOb9G01z0lHVXPZRiy27J3Cc69KoZptt1ao3iXWTdupjcnPrAyHa96ucj7eryCD0U
72LsD7tqKINHF38g1OdZv1uDSQnINF/jNMxZahvzATufeJ00g0yjZZjGDZ2icGg26jMh3Si9fHVp
zAhBejli/S3bPjhVhPUYYe1diGXysMWysNmYBUsNTO8AZ6V+oEy9qahmEyWePWdl7OxE6vqnvB7a
q+Wjv4qRGry50fSzbcrg9xyTaV636c/RRuvmmPbu38cCe4B7y+oZGHAYfKh5NVXid+JToXvrLMsJ
u3Ym42BjKnyr85FUWF3qZxXPgzb5RzSM0YO6WOBe8pIkuLdFbr524utHUoMQg3DAdqHb/Vvj5oBO
PZSlDkr3kzogsaCI8b+HLOOpP3n++t+8j3Nn5wsn3tBtKs7YIpNb49Bnc9zY+x47ySFaoG59kbNn
Q2TTCBqlXl/Uzyh4xn2ZQmfNiHR8NrpK3JaqV9i7nbNDukDbqNC54TfIY0hvC9Y6pvc7i0EE10PU
HdRQHYDLNTMahTpr2qPRz/HWLHTiccxav7nt6DibDA1zN7AgqrSUNn00hyvcydyIXNocjY3Oo/Jy
G1EYfvSdS7jHpjBTqsBDPN9sKzrrExDctV3Kbq2VuiTmOcIXFc8Ad2wN7RQVM5TyHTSwWESLuJYk
La/UUfkXzroTJJJ3uLA3E5z/oxrmUXgECNE+T1HkPbqF85rb5AaEOvRaKXqxqyRVyW7ZooamJNmo
kyi+LCty4SgWvyJcV0c7GfCJTzLfjkVBP1HX+l2Vp+N+jvMIM3Z2NO2meun9zLpWfnOkKHhp/Kib
WbM3Lgwmma4Hhz8nosXq5DuBhrIT7KbeolrywvKQp1TTzbB81SfPfLZntHAF5b9NhWPhAzDRptSM
4D3FknMAYaGDTql/Bgvzz21zAZW4w/nE6EshViYDMjmenWxMtmwa6gsC9fpCPaM7VNRK+3z+sOll
5UVJBJNJEkzjifwXDBmJ+6tJ3hLc9pukFeWDBwIO4lXWHz17CWEg0suLhkfWWdz33cESVLRxfeQ1
3ysdcKJDNTuJz3HFn45aHKRCG2LBGfbyvUAs9prynTxEXdntRaBbb4FZb92os978PopP+kSpNPZ9
Qk2KMFg9SWn9SS0/pK4z//eBhNKPESIYsXhRe80TIN1zIqufg6ute93KvsO9QjJnTx0gq1I80+b+
4bmatR9dMUJnQvL/75CxLPoaArUnwdyXeyOs9LPe41a3taB8LlAAsFHS+wOV1fluBWZLqb5Nfo2T
tcmdcPjhFwReCwIlDlh4jzntHmotozWs55aEu7Spo4eaW/wDG7xobfQNWqeMe506zF5KhWR0rfFk
Z1v0j1jh4dbsmzKT39MKxgo6pVan8R70sfYE7nmnUmUC2/4aWUAzYVPp3fgjzdGJUZG9ERR20SXk
M/Rs3U0d1DxVlPZau69qplqehRFe+oM5cp8PTV2e8yxz7kVj82kxkm9qpA6OhpzB04z2gArMuPA2
oolitepbx1HE6I6t1n3KRrIHXG9ujnZtu09jGrtPXm0d+8hwrq2R/67ZwHKrHYllNuWT2fnT8Us8
UumgV0BKAdY08Gi4NhCN5cyygXyoMxbVf88MExJHnkKVCdvqTzVkyYs6aC3w5Q7/pBq5ISsRsyKt
VQ1rS+J3wMywGQo92IAnB2dXIe00oFzc/TSaD9qcZIc5r417nZeg4Sy3/8XSgl4CkZ2d3drrNNHC
zRAggAxLI9v5PEkfErf7exaOfrNNQpCTFk9f6Wr5rer04obmEpNlbuCBsxYkCtG9j1NUTjdbJN5q
IE3tx78LBE/+vUANbd5ZvtOdiumdwjdiD04yvPI8z7R/MyF4pXteWMEah2u615LZu05oCvZDTW+p
G02ff8H8s/YFwvsyh8eHupHeiBc/zUEM4nT5JJsp/o6m/UnEDnpdvZLrxkbfONFteXax9e6kl9CC
Hke8QRViOTOV4SYzq5D1ihnwiaqw7fyHCgdfk3AtG0GmZfkAgQRYilAz60d1yMIkecRBRqr03xk1
3Q/PBfKPgELrn9Snz+d2vw3cQ6vWiIrX0PN6kqpEgsOANXYaykeV7i2b1Gf9lSY73a2LWxENq6Y1
t+S2mURHuOkpxgtxKHNLu1mDE2xsu3FfsBjOwKIL62MIg9PgLHsjFPWmB+54MrW3KUi++SPbo8lk
NQ6+xrynIMi29ZhAjpnDTRKfQiu3H1squo9hOVqPtR5+64aqZPkSdTctwMMVYTIOl0T1sbPzE2a2
ZKP7822W2R965qchaKOfgE3x47R2cwtZot36kQhddSFN46Nn6m+FNY2PIFzS+CmbMH9VsgXoidj0
CpXTemLp8kt9gIr/mR96ysl9BfDdwd0AwDaRqHTpKySEdffGQDAjtpVcH+Nvk8HnPyCC6Mqb27+D
gUlLYZ34JdClFaHTfyEKg/ld0HKAK9x9S+CirOkZFM+Ws0QdQ1fcWpH5ThkFwU1c02zTz+3SWbBn
OnN9gY2ibdnyLGwqBbPqbJropbyR+dJimGq4Hy/vnADiuGLF4u+GmH7k2JsfEQlNa7NKtHMqZ1oN
Bm30xng37NaifxuwY0MC+ebCqdx5IpA7A7v4e+WGPtCRrrroo3DuSSCfEr6wj1NTgYRZVEkaGrWN
VmUepcLRPhG2DC0hDuw37nPxvnaJZSppFl+Ncv6RRbF1zZow3LNPLVZxIOgLpQ1zywWn7n/DUA9O
cozXnZ6G71iM65uf9/HKIDrnUeiQGJ16kGyEuP0gYgW/2gpvupkaTiZdu8x2KZDsij0SS4MOkR2t
tT7vH6yRxyfI1OBKVkb57nchBaJ52+gei+psdAFBWO6mmdxy/SXCcvxg3AYeprnRBafg51NxK90w
W0+OlXwgkfuRUIW81yyLUSGAqhm82XtItLZ7iFodar7eFUe/biDLoItmp/3khOk1tnAprTzoB8ga
ltPRTnnXQn86iAHUu5O03rd4Enj/+xF1VmkP3+D0lIHjfSsQVJ9AX5Yb92ilmyov3kjAah5Ie6fT
ZMm8AzU21i807EiAlVbxW2j3iWzPtdWPxYPdpi18Ms27a0GFA9loJzaQRnaPHcJTwqAo30RQvLgp
4caWX/1wvYigzdTRkeGGQMqJLCHUAx13Zibdp50QlImq4y13tV88tbjHZxmIwsW4EQxyTelp/rAI
ltlEkTvcTCQT24RMoGPQZMWV2kWy7UM0DJRFims1zFRNkrxHEZDbz6RLHLOmHx9QQ9nPjuO6m2wm
14LyOjw3axjPJNzTNBtizMXZaLyEThs/sHV7hHhibV0oaCdhFc2GDVS9b1ilvlhaiWPdplPcLUOv
cOmPeT4hueCrrm3GjklHc7vLcr19DLQCuJgX3ie00PcsHCIg4NHfOXXBiAvIHnGbbksc9TukKrZ1
MH3COrpGj25lBwvEbFjLCdr+fNOpQqyBFlS3hkfUWhNV8ZNKOd2oKPjNE+FFN6LgbbBcnrC6OfAv
DepoF5huf0HQkeK0wsuIrurJwTSzGkvHQH3WDa+iqze5BUK7GrzDUM/eTdS2t89zqkxTRC+7S423
PmvgtZSJfQpLQZPV7z6FrKxb0pKHNdtZsatmjM5DJT+HGfl0Yjjdk4VM/jR7db6TENk2tgMvJx2a
YDPz5vA99atTa5vGJbTnad0tT1zaYT8JuknuqEG8y4zuAG39TA0+rF6KQt9+PRWkg+o6gUlezmDX
rKrnXWlY29m5l57SIY02pkzFe90RYwNaYz7i6BbvcZ3jF6lu1Syqx8lv6n02pclRRnl8pzdJ96hp
nc886Fj6AkSOh7m9JGa1VVjfujLvpe6+hBQ1CE3OfsEJTz/aPPk1jNUuHYzhu+bIE9AU6z2ZKlKr
/AZeBbWGVTbH3x3cDafMo90ETz+v11niRvuhgyzdOYG8iKA2HwvEfbssLryDRC/ylmrN3o3C9IO6
r74huTY/e3LIn2kQv/dalIKwBsgeuIP7KJDPb/0e1J0aqgO8D+voOLSBu8cS2OIqwprxxpaKPx39
/IeuMuqDmbTnzub9V4RdGrmEgEx8jxVhV82F/W+oAlsWtc1bOcOwrGapoSi14m8SqMMKCrdzBnLN
Z04UVN+FMbCobjAe1sC/d2HpogtZ5sZZx5iQ68m1J2Xr7tWDQ9NYnJ0soSAaJjRtQdjtdS8vtmrY
irbYymLkf7lcrVppL5Qq67XAJIlSPShPSqk+6f5nOHQOa1eWcTIeKQv65LVYIBt3ytrheuRnkClm
rElLrbeN36RbczSshxK3xtFL8x9V0ifuyuj5rtWtB0Wi65acp2F+5x/5yzSSji+YJC9+1snP9Ng4
zV73UXdIXTRNPM5ZroF658O/MrxsYs+3nAai8bDtZX98qx23SVGU28G2jLseRsa9jXt4IOwRG/6a
TTU+ukgZvs58daZF4jr2yVp5cqLKynciyNsNb2J6V3MYCBa67Fge/80ZFND06e4jfT/+f9rV1NTz
rSVYJAZL47opKYSH5cCibBm6dsVdzVtOy8o312kU7cdeyE3dFeJJmzTxRDtSbkbNKHdOaLNlblmx
rxw5+weZRO0D69ivfDMVatZEc454rKp3jgM9wPJoP05u5H9rGifamo5RHIdlqAtudqzt37RprDeA
gpu91ZTNU+RFxtlkueb5sK0tTAt7K/vTVHXzwK0NEZRO/ejGlI1K84GGZ3oKbJMCWOyHNwp6+Vqj
+vwxecUPHuXWnb+wcXbZnW/UPBr8U2H21isG6+nYFeN5tslN7u3OvpMRRpZJWvDsssQN45/OTR2A
cSFwKhrgoBo5V+3an8u7kMK6hHBh9k6A/22NNuaX/v8IO6/luJFsi34RIuDNa3nPIouUSL0g5Bre
e3z9XZmlaUqcud0PQhQSICWRMJnn7L32GLeHLEja1eBprOshEFIXt38MVBeZGpnaDU0H3uoeDGHu
szADO3JUCjv7KT7kjYXZgZbvYJe5HPnzkDLU93PkyX5WHSH+8iBDxZF0+s9GnQlyz2fn2TWZf9Vx
ZVP8dUnxTZph7Xd18GkKqx/yXFLKFkZZd9+RBWnl4/2NKl+rYiPfqLGzzjogX2gd+xO4jP4kPzV3
HqWmZbgZ8XL/bUCII93f0/fbaYbe7hRXTLB1+jQWMsdNrNrho9kn8WpM9R9xrmcHmxT3Sy/WnUb0
JbO9hOIhI3r0GT8TSqGpzN/M2L9mKSKnco5d4gzi7ERiW3oKyJI5uVZm7zNAnbdege3TwG9/sPJA
3UPr1bZEgJdPI12zVEN2ibzWrrX6sQjC9GCMYbrO1BRJH7KD1NGg4/rwVqPc6w9kI9i8wCJa1wgR
MiczUExT15p6UOlcNRkzWR/kd48HHf0f3SoQk1toaP421MObVZUWLDPd1x7ainjOgdB50lxV/aHT
cEawGqSEprI85Y1JqLgXRg88RM1l58zVN6VOFpE21j+MPNIWU/HgVlH2MmZck0qfJZ9UutR0Vqz4
/ikcGOvFUbXsxgejyUfuIkCQ09yv4nmYvnitbq9TJAD7rkzrzz3itEDjFRyPgmzGIvPSDj0onY45
fJrUEWZWt9iEgaJ+LntN5506E2gsjjr+Z5Zf2QX2RXIiklaF+dVShlEmZzVQbr3COis3tLZEsd33
tmni4ObqFn2DUkkJN0EbwcxQavvZcrQrQpfoQR5iYUFZJunINhEHXSp8/NObbCuP2m795oJsODBR
Tq6GHyfXmSlHqkPklnu23yXX0UvyLe9P3kLiDJ7aE2mrYCl1BKKIlAHXaXHzmJAlfAl8P08AhnFh
abg2b2CKljE+Pd3X51NNBeNi21Z/4ene8x9xZli7+GVgB9NItMwvgBSapcmic5GnTnbksYB8VIvJ
OLGc7kYzelj29gC1w8/7W9GwQKYGic+C3pvs3sqNbFi4BusQgKLTJu++ln5NKMQQ9mSWla37oyQ3
SPArqhilRhiFA0AhpcevYof7HDHvaeDCI9VmPMg9uWl8SNqV2GhteIkyw9nDFWHiEXj2auh650sy
NzR8w+xTTW1pH/q9xh0eUeJDWLZook5oXRDzHDNKxscoSYal2g5E/4pdXCQNiQ+T/t3KPep4cTof
gUKQrcVNS7iK3bwpmA4wZQKnjmh2ufFA9mxOFy7KlaXprwLaI4tZD/qnPCq7p94DHRBQt9g2rto9
VWJDFhLT1j0UsWcpn9XdGIbuzLQt7cIeECYMalmidZz814EpL/O9mlSPgsq2rbFXbme/0N6m/qrP
tvslpmzLxPER+IdxJqzGR2lGh20x1Em4kYNKCABwUvyYonv1iZSq6FuFn3qhemm+GdVQWw5VfHWj
sHqxas3cKQrGG6vL3FeMkMt5DoJvuU26kWpyvwxMNcNmoSP0eEsU19kVOmYKmB7J1k87c173aGor
k59Em2UU9dJR2YT4Ag+NCJjgbUkCc2zMn+ba/6qbivKzwRfbOPRvrSb+rtt41oqceN66BRdYOEBi
qwTMsUvRyg+ZniP0PFntlLi43ut8m7XI90en6Z/1tvZPjVH+kHtx1/xIW6pqJtkPWJDRpsa+simZ
F3y3LeUlzvT9gNrjOFRh/oy8PNhMuTOvDU/Nns0pi09mweSb55h104Nobi6JlZDbmc3aLlJGd+uW
w3TzO15IltkaVzCV0bpsaJOYSV9/jXLQ/ENjrjq/MbcFv8LtNAQUwEjHvqoTcJBes6sfiOOsOldX
ExX8A/GTh3Rsswdvducb3u1x3WmauUZ+l10mfd43jqEfVYqgxzq+Rl2JT8IRxOcgeDByY3yzoVpL
JRwWDEXBykKesYM1GBd4CMfwa9qlVyVtnWclGNU9wCBnLcdz+i2ZqXypQq/YdH0n5rozrXEsY1mS
+re0G/0baTWnsdDjBzlEKs+88kbIDJXp+TeDJvw+8nsUl1G1KKI+eJYbZI6ww9Ob3HFwaqA/10B9
VO0emHJlYJHqtU2Q6BOTIOFXQ9hPTHoEFUwpHXosLMQwWugmsUZijmW47beOBsGr7gGulhu5Ow3D
N8XJMp7Ren5zDfvQRmn1SvKquYsSZnihydeB6YZPqp4qFVLmpEzdRlb4u14DKG8oxsIW8cmU6Xw8
iGQo5+V8NLvZeQgJKUip3P0FLVcxPG1DKHaykUxEd8QMZRh1czDTroWhD8tM8dT0UpNiIFLgLEU1
zsVYHeUewvto01BgoFbT8op4HGzzLVP0LzLzKIRX8ZgqqIjjIK0uJVO7LVSoaCk75ikuFjuFkkE+
ezOr5RuR4ebGz7xLh2KdZOuYgoXrNvtcU6qVZ4TlXovXBb3+ZolGgLtMJVhC2kYDYsvXLL0jVGTR
s111+gkmR/4UhUw926G6zmpWPFmVlx/DzP0uj7lE6C1r4pygdnuXufGpE3aGu5nDziKJTVTmS7X4
oiVR/cjE61tJEtmbZvbayiKt9JB7zvTZnpjtgr97myLkBYWv9hu9zpJXxJBxQ0abolQZ1UPx0TXH
8OSLDeUKd2ukzaeeFI9d68RkfHqUhdZRVb412rDF6K3vpAMadqN9tsPsLN3OuelMXJ9ka42QrK+Z
qvubWk0SIuvZncUGYcwLCH3tyJI9fPbDzd06z1nbPBoMkIcpAHyjjSz6dT5mNe54HyT5wvPtcqeY
mN1aO4yatT6fQS7pDzPavyulMmVF+BJO4TweTiyjKYCqVn/qeKPdPxX1EScl63qCSxfF+MmzyInT
6QhQfdLha9BIXKmsFmm5u/POQ3JK801kDrGUdhZlnEyiX6O8tDgNF+BHkteJVPCFq1n1l3nIv1VT
p3/z0uY6IZDdYLUFic/7o4RCP9XA69n0g/Prk+PrN0pj87ag0GSdQSQ3J68Qy00vAqnY9uQSlUP/
Sami5Nx21rg2khpTGvbv5y4fH00F8vgUTvimgXQuYj2wTqZuFSui8KqNMROhU3s5smuiD3PHJ5Gb
pShQrhIGlF6aomqQDsmiF5o1bjifKnvhX0nZC1a628boyzuCOduWy13VqnEpD+finLxSmwMJFK/I
HFd6p2DTgSewqppGRc7uDU965XyT445KcbpoE/diBfHDZAMCQhwJHuWf5dBWQPHJLPHW89SJI4RN
dZD+0lCPVWluA50ZEfZE8H2mkaF7Ihh7BWa/IcirtA5lmLbLCloSnBwrAM4UUpEWm1SEL0SOVW8T
JCbMO/4zJj8loIemtDr8L79pk9rBHkrD6t2HOjWtoKeN6YpJ2rfS8lL6LZl28tqUJZgvwrjNntXi
CsHU/fDg6O6eqSjtjQlMlqdrYLE6XHgHubnv/9exXuAtP57VlwaLCvGlGaLJxZDya8qFG9v0MbqY
kSRxGCiFxZA9LVRwNlXUT6dGbPouFRuL4N1qavcsr/HAJTrF+8axnqmF0PCDYLwaWLw+z6byM1C4
/ZLMLj5Hav6czuV41TNsmfpMQ9DTHeUiN1Uy8kkNMEVoyFf+6wCM9DH3SPgUX0GV41mJwHeoISrN
Ffy9lFepAdS2TFz/iMlmoUTcpQE9jY2DGArpZ6c/2ZFN61r0OuK2gpDz/5wBud/6pOX1q1qDwpyz
7yNm8qWbtt1FzWeQhVwsOdKhK5EIMc9x41hNSnmVQ+QhltfE4QbkLdHs5JgaI5ggclxY8TV/2fRF
sw2F5FyJiZeE7tth+gJjN1h7mc0XOsZ0wqb2uQiqgFwGAqOiOvqLDkn12fFcZPbFpF9Dq8HFE8YF
5jzQKz5xKqQ15QUvJH/ZM6FZT7mG84HK4Evh8UD0IzHP6HgqBnnWndpsEBlRnnYIRf/J0PNVVcF9
ykLuQP6z6EQctQUwoF9Z9KW0tjscK+AI2r2tIPChnn6rHKLVNc2972kqumxIsuNaHkzCCNSXF35C
JFIz53quwky/lJHxlmm68jKXanuOKyZts14ywQv8/DTE0UB84o96RmY6p9YxL2zrBm2eR4RfLSKB
bjZ80ziSZWHeP8mx3KL1MYeAHORRuZkVWBM6JmVUuSbZVHFyASD/PfRnvLEdDkDH7PpfYABJC7AJ
jz3LTeOpkD9iMKk1Xqo8iAtYK+ScLPLmC2mU03PrZq8Gpx7KuMo2BjzCxTj2wdZmyYPRL6uvczvW
165nlf3PEB7d+C8ED/wc3TFU09E0x5UBMr+BlZJ49BSPueaiGTSblUuCgc+co5VvZwXu+5Jgu9Yp
f+3XRdM8Kur3hjViVYX9ZsQE8pTGhE4nWm5+nTJry3PZ/EvDGaz5GQ4VLw2WVk3haVIAsekz6pl/
/h+YmgBsvWfc2J6lOqrn2K4GGskwLO0DG8ppvMkriBbl4edWG9VPo1XZOcbKllq79/aXEmE5rLvg
WLr5dJFHx8hVlnTvbeJ39WShmClBXH+Du2i+eTVIWjmiFB2/u9D/K+2plMkhir4tGap9sn7/mg/f
J7BRlLbB9Brq4y3UCfl+rwpJSYKsD7VNez943xMlI3ka740OoVVhIyknnq6kyrZOFCRyxE4FS6Nq
owPuDOdsAuzHF8HLhEQ7hy4tY0NlIQQaWnTqUxo+YY2Dt/3haM8T4/51vKc4+/2kSXwd4u4n+SX3
8QpVSQX1hIoAlZ+EJaLixnuAO80REUpz1OYEmeBs7u5Dri0EJtAuADTUiJTGaBva/FoUIjqeMyVx
CGWBlyUOyg3gS2wEzzVu72dIs8ECaP50koeGJieYpotczMecPmSxsafddm8GZTkTn2kwJoAIeMEz
DR1/GLfTRW7kgUmLOOpYPzJ/anZyXCdYaB9GWbFwqcHtwjrRN8wMgrc4QjfQifDEtkpXkT8YJ6Vj
JmKoVrhDLrZOWXrt9R5RR6pbIL1UmJ8S4TF7QIKobqbbtFQRagn2k55NIhr4p8RBzf0873oygBcl
9sQgNOvvEAXuH9xaf/+Qxnnz/e+RP85BQ/NdTxJ7UxsqdSqRTzB2qGPw3rJv3hEUPOE2VCC/Rhlz
rA3pUl9t3WQtEVUhrV1FW1ipYnzuQgToBJNn20w2kBozXShFhRLE6oxPIaAWrTE/t1QUzy1yBLyD
nrvtCU1eSetV6R8tTzEePCnRKqFRUj5MeBVZyYQ36VRBKMHPyLWcdgQOWwlJIlVLhcoRVVBLbOSn
wE30VVXW/vK+BpSD8kR5pAt4x5XZdkjPNKm1N2AtTCDB7B/8tFI+x8FPOeyY9Gs7almbcOAsws4P
CgzB5xi+lhvxDzu7HdL5MaqbRQsl4MBDw3jKeCye1X48AzsIkRrFPVMoLfGE1NR8cqd5fHJvhuEG
+RJ4srbJlKxeJYG6hKa7DgvjNTGL6C23Eaj4dZbdJgh9QA6bBH4AnLY5TD0gch7J8Tm4+WruhseY
p/AybYkvuXdE3ZTJQNOV5WfD+T7nuvEiWAlXq2qe5WjiRsGhCB1/qRXNtJktz1xnPiubMa0gH4Sq
/iJ3ByW21tw3xksijlpz8BX/Ivp7s0AKmPbc3q038VzwA3tjj0yW5K4aOvPBr+PnJo3yFaLo/jqa
drmdjb4+2mNPBy0pi20+BtM1sOJsZeut8QmqJqqZFs5ZXcc1K357pjDvazQE/qPtjknFXmgWwaF3
aceMQoBmoVVgQORZlvQzgca1fbWNH44/fZ5bEB/mTE+kAdxCu7TP71Rid24h/PWERsujYzGlZ28q
vmVGvRsrKDKy4giUJ0fkT7AQJbSzF8OJAfaVofdDttz4WDb13uECpdb6KPOkh4K2CSbvs9wb65k+
r8fdLa0lM0CnS+VOV5kmLYegtT60SA8TCJRuv2CpW5/lRqGxPsKemupzQdXpaGHV6sSePIpkiaNy
f1Kz775BKT0co/gsNw55WbBJqm/ZVCtHt27isy82mWrQXpX7hFai+4HtDLh47Vsm0kkYx+tYs6rv
fcPFXFcperqZFLe0V5Oj3OCdS8ieJZvuPij33w+/n+P4JzImALAN+G7tpNj9v2eGA1QmLCdvXkA/
y8x70ijj9LnMWvMWICOoMlP7hCTKvZiG9k3u4W4zDpqPp8NBgWJRyDz5YfLMP1/fKjQt2gWdz/Ik
DxhWoWHzyu1uO0SNc7RM1uluZo/rycKexJVi+Vhhe0yTBgUzxwtf/2Ua8SdhklmEbuqGTb8OuQpq
CTnL+G0i5CTo5ypHdddVWXqrYogNdQlagSQBop25QX7FyluGNZ0Cu776RYP3TQTHyyG5kWHy77vy
aDtTVPGY/UGPMPd1FVwbJC1hqES3YTLt57xsPqWoLi6taA8UGf7uwq3jg9yNEXwQHeQZG3kuhupk
1+lNupJHFdWxj0NMICMVIBveg7L/5x/Kf82s+JmYrqoKSiNPOVugT3/7mWRx1Ux6r8OTcKIWIVSL
xqNrT3UkyMrhqfZd61DlzFH/+a/V1D9npfdfxu9/8Qem6vtf3GhpYDv7xCyfkzApVzoZk1uUIz0t
sbQ/UyK5FRb9kGVZBD/KtsN7j63gRkZEsiNWSF2OYleODfMeDxSBemIkh/23crvM4VEc/NAis/iK
5wsQkPlGRkm0bUZgwY7aYdfs3ZVJd/jraNTuKiYhEg1G3tyYCnyW4znswqVHetMlAtj2UCPPW8B7
bjdar7Qrq56Mq+udy0Gj2kGDXzub2byndqo+yk1c+d6BGfg3csi0X0MdvhEPctqCtg7RKkM7d5tk
ogkjvyJvJryIeL+XYD1sEXI0niis+eE0xjevK22C7a1olXmTnh/qOXC2YaG/9EpX4+/ynunBaEgv
qPHIoffNNJgIcMuyY5UmPoqTVbPQth9OkbuGCeGOpaeN14Q7giZz0y3kR7oqiIuLk7xn5Ii8D2gG
R3uFQBJQKdVESA+bMEcngmaVfiJOpoeqqX78y5Wk2R8XBzp3tItRScVA7bHU+fMS1jorsZ2uGtYo
3NujFtDcorp/0DwmvPRhRsS3avtFq+jo1hlyGCmeNMhXWugFrUEAC+5nUJQAaF+rYMDcmlFHkqaw
RDRZm0b5Qs01Xd4xnQTdP1gmFguq1+2hnRSXhjFT0Rrd1Hmg6iv3ZjFZlZ/kxjS8ZFPVCg0fcW48
6kjAx1DbTHJi1yCfQdoMyFvuBl7ubEmp/zT7WoDiBwiMxKgEvBouCmrvubXNnU/MjEf3TL4X7z05
3Zh31TChrAvraB/qaXdMZ9MUUc2vUkgSpup8C7qr3JEbN8rOaVlMiMxgKmBixLyV0DUOp0jf0mJL
Fuaot1u9MLwZ/R0YBFKtkPoXRrKBd0berBn94iPIA9C9/E1ON2Qhr9wu93l3ZSGpZjwigCOKy9m0
qUIiVsqTZZ577dIXSVEOKp1d1FjfPdy8WD7YMM1jTlrmkJHUEW6CHJQn379CnlNO5yS3yoMcev/a
2DKmY+Uam/fz7dLl243M/Neu16WU9Nb/fCmaf8JubVaopqczO9M9/D2o+j5ciaZT96HhOOHGCHHD
dUr0Fms5C9a5CfXjHFO038+9lq9K4gtwbGXfZKU8yZBw12BaEIkbBIM0in4xxUZVUKxzBYyeql/k
sPxkp2iAjKqZl++nygNyM4BBLmMS3tzGurhDQfCUGYRHqbj2QrWADkU/QxaTsPzc8sxnUTxw0wR6
PrzIT9Hfn3LX7u9jAeuPf/5pSfTv74t6h8qB7jq66hLcZaj2h59WqyVEBFhdudGFeaVdtdlbKkwZ
7xtJ1kx4vu2SvP0kx8uBnu6du2npIsMkWgBLLc5yM5axtvTLbFi9j7lCWfm+mw4Y68Yi/+LUqEtL
QV3S+6F69AZTdLitW1AqpuiHEWxGistRjg2NbmyHjmQwuUtliodNRbaEbF69b37raIH214gliZpD
oAFlUY2xOY+tMjxO4/hXQepCt1C6/3iTUYlWxySYMSjLj/9z3y7OvUEemgwLgdnF68AleINl57yo
Fafe1YQREEImgEsgTZsdeK2UVbPgr9RVGK/++dfnfnyBO46u6R6lOtNF4uh8zB024WwJKDqIWG94
dFXzh2dFyf3drPoFUWfdTLKJfHPbzamMYxL+xFtdqyYeL1aZbOVr2gn08WzkyDDkqZqn/fBzbN/y
XPLHsl3sdv/5RmV8/0byK2fxjXxQaaxkiFbLQA1usY7r+86FR6EJp5ncjBiBUNYo1hZVYHsfK5Qf
MIOBoUZBDuGI1reEcoPJbZ8izNplT86DHIqnIH8Ipngjjw30N9LKUKejokTBHi3ScEzd8UWaW3Or
qR9DXDr/ayjnLLl0kmeZEc7kYfoRCBgXXJtzYKpAxbOO2O+uoISrAtfBt0LWCOEJ/jSrJylLk598
WfgXJX/0+DhnfWtaDrhX/mVqSOP1w5vVBdntMDW0+INV5OOEuSro5PQpPTVH+cIzaBf3nnF939TI
UxytCs6/DdXQvYdJjbeVXpjXEWs7BbbGXQFwDx/rQb/JioPuqu6udsm5G0QBwo9q0cK3mXdlLoDJ
lkx7GVeShbxjXcK9ubo73UgXMslkTPm/L5kJ9htLYthty5r2eL27gyp4UbbRhTe5CebwxwzF+Sj3
DFXrDrYLIy/xH++vVGl8LXpl+PWKlfulAnb1Di4aUlYzPvidLvcEWR+ywIxT/P6Sl692FdXH2m3V
apmYBp7fCNjU4r6MxGuu7UNjpF5e1tZdzZQV9rGPxvBFjrtm+mvccZ0jLoQbQJJoxmyiKOehi7xj
PtY21u/oOpdZ8CA31HqVS4O5/sEx9TXGxOIkh+RBOT66xIHjJBCZu3lAvLc42UC1gPmLh5E8Uetx
ry36cXTP8fQqh0o1ms8wMn49NHqHjuIEYOv+TBG7dlk6J9XSlV2Q9J/DSrOOcpOgcagX7/u9b2tb
kCaIJoA0DS7MQckvN8fEwKkk2Iq/7WND6Y4ajj+BGvIshwAupYzJuVLQ0OVK3DKVqf7l7WN9XAx6
BmtB8QCzPGRKVCb+nDV2flgHJKS5WEyr6iqvVsBKn4gh8w7v13MLNILuNmDA38YGtwKokB5ao2Gd
WnvmV9u40VPPvrtO8wSGUVnwiiAc9e9HEH/RqWiYicknEKG3BDdmXnpokA089/lPJxU4GN+ubwUg
3SHu3RdCbNqnnNB1eQwKzPBYE5Mr9yLVmK/dSpst82BXYXCZci9Ayyo++qbZLpEoZetRJSTtPmjW
/7J+8z4+/fnxmZqumby6eQXw4c8fH0T/OqwafMTV4O2dLJi3TpqhDRSgComskPAKCbQg5dlA8ZfH
69QXcd41ucI1bte9PGWyxye/nqn2mrZ2cbROh4EOLCFL9YsjNnJcbryMVIZ4Tm2okZz7a4xTcsTU
58Y6prYJjkyOyy/NPFr5doSwUn679wNyN4d0Q685wMTKd+Od8evvqsDQb3X61QvXb96qqHaXHpWA
veKH6m1ymm/lGPbfVGZ0brV1awxqChHkTmSeWOhjt+9SxYZPBSET/YobCqcuo/yDUrIYxGm0sbDr
kCOw/u7gKHtA8Kc/hKWlPTiEnq5SHFhADrsswSqi8fwcogqfu9hHVbYeZwfGd9SKDMa5JzgQcgCU
VcCZXCSL38gBOsBEeuvYZ8QpchOwXkH46y9nyG9IQ+rk9i+zgj+jUliD2bqGgsoyya8zXdP6cF34
rgo7YmyJHfcIZd3wJiiQ+EDBFykZd2q7/Dgmer/j3d8t5zFf4xqr3pRgNrbUKruN3A3s/kwA03Rr
IfacFZwgVQkvcD3q3taDfXI0rJZK6OSiqhe7sjDq1YG9kEdtk155Eg78jgeCJll4NWtwAuHxvluL
2r0pEhyGNn24wwZ1xzUfYNw+S72zwQUVTqr1SliFtZpR4dL8Tw8jQVS3uQqfSyrOK7U10JGIRr9s
6pMbe+jiIj7KvSZR0eMHFjP+NNDJXKudgTpHoV7jgnVWgW700mJ1v3qkc95FgU1rsAATB/y+iK7a
XDbMcQdA3Wlw1vWZdUNd4FsnZbe/Py9NO+tPc6tuCLGCs1qC2kWBNL2OphWth8EI9mM6TK/0eYnY
QcfaqiCVEwdnfGG3yr9MCnX1zyWQ+P27DosfzYU8ym/f+VDWaX0yN82U+RSCyyvafm2rq9RISqfT
wLok4amJ9Xwh0fgwSodH/IlreRC1qf7cD0BIjGl6NGb0FHd6sB2MpEU3mAvrMAqgRPrZU+uqz/Ii
SRzNWHteMO8o25D10jjJGishfe2wqJeVCvlwUXWxeQrT+qBBkSC+TE5iqnFL82w6ZgOZN1qgvuJ+
36Nxsr9DFs0gx0zIsEKr3nkBJu0Euhjmeayy2ezY37OoPNLCjV4jfq1r+g1CRUupQLQw7cME430x
Tym60Sz3V3nUVvtswOi3QMFE194QQWYEiFyqiTc9Qe3VG9NAZQlMqjyOM8yyHmAYPOjqFRSsXAPJ
pY+Z1wb0qalcybGcleXKyktni+1qXLMwHalluAH53R7Mx0ktX+oWilAL2+JnG35VytL9nuk08/tZ
5ZmL33jbket9UHpwRF7slytNAT0zjPZ5KIz5J6EuB/n90Twa6zLjIjcoSwoLQy653v8ZQv8n1xgc
6Ez8mJwl6cNyg4uzefBUgdNxaYe+qNV4UJUUFRQ1+4OcVIea3j5MRruWE+4q7JonNLDL0OwydHFh
SJhEFX5isYFNKXUQ0wXqxm1reyt3c/3NhDL0imZt3JfGlK8jcZbnJo9z1RW3ZkYsnGTFjukFYiSE
JG8NU6tlF+fVGdCsceOxfTaybICug+gPoCwZIGCr3mqRyExO1udJHccDKDVeueK0EkHYouOevQr1
07WPsmiRhH61hfo542iOzC2psAGYf9W6zXVfPzK3Jn3IMW+QpEAznXO7HKnKWNDg++oL2OL0GA6Q
hgHKLrktA5Tgk5ouY8RIZAiYD5VgdOpateERZb00qo0nFpvA1RoCC32EZy1QMrRf8MDDp1969gDB
RrBsc2tWtnHhBStE0NlzlJfKJUmqS6FF+sUevEucRukjMmZ4F0bI5BPUg9ra06oaknEjx4yWZG8H
coVika/xz28L3gl/rDB4XAhZAtNzQ7NAYtofpxH8hUpL6UNd8VLJd23V2Q6gEGPvRX5y1KfOvCCe
2EaNSV9YeCLHeUSOXo0EnDeBfVM1PIA04J8jKwSYPNcDkRJde5GOSXlu6zaLgiTqnemT9AJVSN2X
sY3KWBvUPTGQ1iFFB0ME+hSOL5EfoWz2WJanVr+eEGmEx7Fq6cNTYlz2KQJdcfVLy44hrusWKgtl
KbVYyTF5VB7IjMJfdaq6JwgwWnmpNn/VEEDVDZdVMAXOJi3nYUd0dYvRWNn7Zqx+bb3OXs5mG59d
r/jk6iC9mUlsjCzRrlK0bPAvo0mZZPu7hjkenC0Se/wor0FiYAESZSZK4tpvmw9j6AsyzKZ2TEsq
P+igp06CgwICssnBsvnptuioUiq9eN/JwcJOiQzH96y0XrnlFRasR5PSiWXr6dXDZ8j/IoR5QFXp
AnAsWldECLw0VYWPpxvShT1Eyvb/pTC9Q5kGp6/XAabGRQls2HoJ/saPu+4Z0ZbVP42Z95i0qO1d
pYcSIGIuRgq6j0anU+MXMm4V51dbKdo2tWZtmTVzu5XPFLmZgHGRj9ZeKcdbaHlCntV4WSCZzFq3
1tTRp25Hr/V9t5lKZmIoL9ZyuiA3CSFfK1zn6nKW8wo5aIuJBITqZ5oS0bKM3OwwzZp6QtDUbIxS
C5+ESwJL9di/6mP+BQC799McfziCAL+YQnONxC55klU5y6rLZYs9bydrdj7VYPysxkkeDCrdW09e
2G77/iz9BdT67E1oxgqQv7h/o4dOFMS8AonU70LKrc+d8xhQ2741gh/eUOFeTFCkDvKYQa4M2nfg
PpiFKDpwJXTEx4Hpm4rnuDCV9ex7IUWwjmu9s+q91zgXO4v+As7ZPaPQBayRe9ledYcRXxIOVrfx
ox8qOeyKNthftWGIVtD+tPW9Q/zPjw/NFrPJ9xIipQmmG6ap2QJZ6aiWLR4vv3WvJoxidYhaY6mm
ve58LzTWiYNTKjBTi+4zELNVTFLAlzbCfJ/DdNh7DhKfoVK/JqOPVr/VudaFu/q+KSgdRMMtTq1k
aZWucJXkxhoyGXpwFtIx+Y8QcwKh4Y7EZjYhSIMgU3j7etEqlskpxBwapKLb7ip0LKJsk758obV3
UFx/+iLH/TEaDo2mFS+m7hzq2mLpTFzRIsejcI2j3Fm6U0ZOS6+iZhv9n70VH0ojiI82itG1HpPn
7pJxdueDyXm97AFMzj5N+edhrjhpWZUTa6fl11ZTrE1hYyiE95Zs0CUiARG8XceLdrkaRGflDuDR
02yFQZYWtKTuZvNb5wMQmAj0JlkR69Yq9ocOEz0EuLaHp+xUJvlDYeMmIs1S3d73gemTWqV5n/B5
FTwCKajJu49cDVGtVa9yzytDJA9EwNaOsVGx6X2gDJI2Gp7ROlLx8YqQEJsUu8vUepc0L5yH1CHz
UvIptF7wL9WSa5pzcUTYb7kq/ofi0/DnWKQSdJK1+D4qL7xRvwx2AVUYgWN0V9aYKFsIVca21Sso
7aTRvuVJfzbsZsQhFjhnjJn2YqLgdGyrgApmCq9bycJiL/X2jVdaoE6jdCXvM8BeCBc796EP3GkV
94q+b2AasB6q9F2uBPWLn1TXRuDaq1GFOhtVFv8337deSWe2HyYcKEtaGPNWFUUEubHRVtoZPutU
zSvAIoG3qwCSb0fb7Hc0rbSXwDQv0vxTlwSOVwXuu3j8l8IJr5KPNx1zU81VNQ9BkWtp+oebjozl
EVd9xg8OutvaFsAhwyxJlpIf5aaNTTKmPMOiFCY+vh9R3c8wTg86aa8YHVUWcK39BBTWXo+W6pOL
l09X8DEsCzVV26TIbggzVONyP3cEJZuz2e+njKoNQSCQ+f6PsjPtbRvZtugvIsB5+Kp5tmVbTtxf
iMTpcJ6KM3/9Wyw14rTvvd14DTShIinZsSSy6py91wYyhaWd4MrgLafbSJFp1K85E9dNq/j6Eaxw
c9Q1FfTlYKEGN7TqKqfScvPbzNrx64WT28VV74kkg6bhbzXkn+siNptTppC7PL9Tw2C0K4Xo5lPe
d8NjIYAWk/xtv3hTf85c0XDZLkHgzx0EAIRo/zPfXJg0SEnPiiM621yelMGc9unggziQkIf56jPA
Ktaa5rkSfEkSpS7XuKH8F4Hpu7P1m106FzqfJsvelpI+WPjiANC8ONRdwCaZeVD1AB/Wi0viI/p2
A7C+w+LXg+GRO8e8wQfXZhfVaopHYpJQvSbeQc9D9WDOrADRZdGX3DUeOlIX37MeaJ0zui+2i2I4
cdKcqZJvX6FuTgsdCJim8PqGPSHqVcv4MkSTszRGkb0X6AOL2NiAiB3Xc87D40AWzdr3XNYEIlce
5aalR7FrsU4VyXQqSySyOjZGuUlK54uwaIPZIBxW0NEAfgKE5are1Ge31tNbVQcbD5nh15b/drrB
zUUOo9H/kaSWeBwoTl27XtxUFw+hcB+ElnW/bYZc/e6kVrH/tD/3y0cgEfqhJ4WNiSJf9NTsHx1M
VTtKlN+9ql1CoKmOOFtp0+fNnru0594Zs789NDDCrJ0ptxZ4PJIjhtWM721VPcsNsLJnxA/NOZiC
FoEZqERDi+GoI+5ayjPKSq+ehzyaCz/WtSEi4jw6w3PQ+dwYeuHt+mESiKHxnqVhMTHXycQt1Il+
zkfi5kHusJBWiczwkXpdU8I0NhpC6lPWpSr/ttDjHS2nB2ZTUBn8fLxRPkFD36ubEZsTVLaiGnYk
Jhcrff70aQZSBaCJi6yrl6FTcYedkXbu6NobpeSNrw0ydFi599sR7sPNFRa1RyB896E2RCSOU2jd
IO9Vb/Z8R21LVVnZRmhtE+W9HYLgqBVVfAJ/GZ8qffrrUTPl5SEwxuX06+DHabGefqE/h2wttmuS
BOX2/lieJJ8jHxm8VUtL6eLVGOg71mnRY6y7ykueMztlAdHByGDYWWPH7DuuSTlnaDpduXYige1b
nlwnVDgLd1rdj1Z9fZhQf+CEmV9qUtSzoxvfUuru2KQIyCBTJ9Kst9wQ2rONMW2fCo31q0XQqdZ9
c7Oq3yaGU+6CqqerGFQmSSNeedY6B1G9iqVl+CltB/K4lwT6yi1aIhJzh6V27xABrCLDXop5PWJU
enmKKfdoc7Sf3KToXO6Pam5q/3vfDGU8fDpFVWpiN1Xi3sMHs4TrifgZ2cU5AX4BkMqdHsMMiCIz
fn0j96ntMD12RqTtKIazyJlPwdDRQ2zd623mrUvdadd+YWevc+W7m+tRsWl5e+ZgP2AlcWVWg6FZ
Dk1jHfzGNKAtia1XK9qzZY7pNbGcJz2xi12q5GLdW12ZreTdv6Fuh2IfZsRAzPKuTsoS0Wdnbxyt
6V6mGEKnPQeTNiSTl0rVfasSnXVc5hYPH+cCIrmv/lhjKyupHL7Lh814WPoA+TEY45na6oQXoX8I
TmGmpWtRuOMGzUK59UiT2DWuWT5POOMQ2dMHcOgDIPbxbr7fldvMRHg6FZ7Gst5+cbKqeJYbVxvK
RQ1e8iCHQpQ1gTBOS+oYiJJ/mSvr3n/ctj1my5RnLU/HgvG53Q5hgvumWXKvaPNHdHb9K9P0YasV
olrLYUTqKo8ydSuHykRxdkxQhHl9WL7EqrEiD2tf0L0gt9Anddvwfjr45xsnSP7oBAAVUoXiF7/U
k7XiM1fLKsHqsCxxeA95gON9MpfuYzxXJ+3BrI5mniCkVMr0pdMEvSWsmdKVSdlD34xK9v2TW1P6
NrP4e2EZQn+4S8MnNyP/2kIe1tRAQz/WaWMMabJO/f4WhWm8BoouTm2MZCCG8/0ymzueDRfBQetz
207sK1J0Eop7L0d0TNhaMisRPvCQcgiDsQMmNGFP+8WNhIARnPFXNbu6Gf6U1plpRKJuN+HBC30m
yAJ8WVNdRdKfJ5M5AnxsGA5zWqcaKSfRwVaWxJBfu0i8tU5yJPeXwjvJXQ3XqnD560kfr4Op9Pzx
pL+/jkzICN0I/2banmSVwgLqtlMSzBB3EokzZGLB+hN2U9rNubMQII8fG0907qbPrK8qFiGaq/PR
TO9+xraLgB/zM2HyeqOe5Maoi2IxVXa+8czi/9mPZrmHONOxbUNTdYQ2towQ/225p+GBJkeMXnHN
/WXh664GRn2wDh3Qr41Fl+OWdf6PooAp1bkhQZ5N6DuPeC4dpExoCCKNaOdJz89269TfMi1fDPGA
oS1AkDnTajFXDkvMLZDtE9vY90Mbr/SZQukbjXL1dZrtVqgKsHAMlQhqptDKH0ZBDprTRLPVLDlT
IRH70dX8p4h6ZC9E9I4iC7SgpulfoML3y0pJvSfVJ987gGxy6Uly20XkixzdOkmOZuB42x44D1Xc
Q2rruPirQSdlN3L4UpiGeZabCHzMtIjBP55i849Ya8xzlutzxppW4N0sHzuhT28Ec6trJVGd3V/D
xRg0/XMKYmo15YkgAtKwlyKKwclVDcm5iVMd5QH5SO7zCo8qtY+fq6VGuCqLXN20s9eTWHnlWnTF
H5kbtMePXeM7okHj2pTELyeAdVxROscosF4dvo7xUi8sb2NGJlDd+VWA8FNfJxN7GY/hVyeZ3C95
wAXeBpLzAOgcMGgRoeHUWeRpifro9rp9U5ArbDvRRLupK6qbU2VMrjr9e6q2xARGvntNethcWa+R
fqj701sUkJExn2EJGqxar4hL43MTm0ZgvSmWero7XfFkKmSLxHJIdzDbma2gnycrIqMfiOM/X5M/
SWjmz7Oh0lNSMZbQk3L1TwqoXvX9YBhqa2kM1nSwwVRf5AYNX7ogtDQE1GD5F9XpLPpIQU0Ud1YN
17nkslS1rtzFIh2fuFDb10i5D+57RoBvqUssEMu08em+zwKUYyvlRgQIChXfnV59bSLJ05yckxwy
U2Paq0dXOeqLTV3Gyq2K8+JJg2R938sX6oxqAc3Y/ApBPypbJgj1oxZ5+aItNXcfVq51jYzeuoaZ
s0ttwMCZl9tX1iDWY6A/GvAVMHGsQVxFL5Rtza2qVsZOV5Tuqe8wDFLf997j0VsbZuO82W7lAcZU
hpObTvq5Kim5YCj24OASoGEUUXvuVRogEA14aERbxSDRo8t1BnLPrw0a9vas6FyuiUHafxyU++Ww
VdKf//wW845+vu2ijPK47eq2xSTJdT+tlrMGooKJzGjl+iZxPwpXoAgt/oMOyGyrw047GvR3j1po
9dsMHAaRKKm2ynugOemI58LscV6jtt2q5sv8BXyWG8MisULotrKPRRw9A2WuT/U4vn2coRb+gBoM
E7fcpytddqC8vRyAoHPZG6s312euWZhcP1s90L6U1p9JmlRvfqKbO4HmZd3NZ2kO7RNt9K+tYeQP
OrEuvz17miigV0p9ACZpPCoVt7LZKE5FmDDLPFWYK7na41QUeH/nA5qNRiAb3PzqjA1UP9hBK3mg
dfjtMqveTHFirIMgd1Esws7rgzZ8c0ucAh7m01PhtO3NKtX1OO/3WWnsAH95aysJQjyi4ddqqNqr
e0gKtbj2Qpto0PbTWmZzhN5QXUK7OlH00Z/jUYQr+Qj97xelds2b0Jp0OXkxbVcCGg7mUJISrPvG
l0Z3sZpr2ns+EXyeB1bzbDt2tXNCQ9miolGeE9v82UyZ9j41/UUo6Mx9HwhRl1jVoUAxDDOJ9pDp
TdPG9QfuWr8e0dlSNyV+pkuu2v9xtJz3qRm55pViHgS92xMsRmsNXcy8VXr/ozGc5s+BeC8kxON3
1vo51vk2uypmgABwcu2dB6TxiG/5iExB2dC4s3aDqTI71p3XGGDn94GVzqJSMr6hUaUehlYB49ab
+h+u9UOeEMF8QijZrMAS9xSaABPi1/jSRGP7GMMNfqlGCK80yXdEiOGqZvJ5rosm3zlD/VZ0gX6W
G2Oo/nokh7qnQvT36ngln/BxXk+xlHa91n/Lq5DUMSMa/6VLrWmfu9SGhm8PUgKRneh11c9tJxER
KBomkclNkPL5IXK6Z99rScRUs+BIQjENZ0fLiHJPm9fBSN9bbvhPsYF1mfsdVxjMOh+9nvukKi1A
a+uEkgbuMz4CsnajjsurXUfkSoSRIFJkxt9WfmQsqO4pN8gEC2Ve7CipO69BNfc+jMxaXziat5V1
JGVSWSnqaBlkHQmmqfIImOcuRJVq1MxHcMZ9oblrVWFA9ttmaAArGItwznCQuQ5y0/YUDrXGUsB8
cUDV46tv9NAs6gEMQ9benNE2zkGIjQvJfLfO3U4hJa2MV0pHDElaewStWYQ15aP5bttms7mvR9XM
x9RjcxFu5vWoXJTK5q88MAgWaHVAKdrrlL06g8PJOWmJi9Sbi2iIC/G9UmwQrirmSh5RovRsuWp5
kCO5MeZnlBT8z8F4fzr2jTmYyAh2XIH5S1tyW5MWpbpFsePqAQ3hvtOVkIRfh6R+snZzazfSelmW
PfExK5krAZEXdXHvh9NBDPgIclgbwmO5F/hilvPu/vnuoH9SjGNqBgmLe8E0DdTjYJE/3R30pgBY
0bd0l+s0XNZjb3MZZ2OUtk2YRtzCb5sfFu4FCXR4KkoX6bzcJc9zjK7qFkywxMoLKYB+vML9yEg3
6WA65VOoNl/TKPL+FFq1HINR+U4JF093WYunujOq7dQIqorE6eDbo9owqIX+RU3Lm3ySHVNd9OFE
eybFFvlJzG3rsR6S7CI/pmMKF6rUMS7KgwOZUucx1p7kQfkxdS3nt/PTeJzWsL+ttTwoz+85X47k
RrWNR/JFsosc/a/zQVymYjmfK38X+cPpzPC7UFBfy59uEtF2FgF8/bkQK3f9+t3/2/m/fveP8/W/
/S7y9cnc+ut37+PRPTuZ8WTK3+W/nCv/nfLVfp0rfw2jKOyNBld8lTvaYxJbf/0xP/6x/+VJv/44
H+drfjqt2wKonDwof4jFL3QfEZy0p9kN/k/pnVdvqC9xneTXym3LV1ujvcle3/NymrnhixxFECHh
epPkohix88r/6bauGgtjOudqWZCuHGHWezkM8Ymj7iKgRp6sNNF6cEf12TBjHS2Bcv8BaWeHF6fg
9nl/UmbBhEiGZCWf1CHOXmdhNm3iaX+/pOB0T064+7fyiiIvJuHkQQ7swmGVTeTGqoleXkq90W6+
IZYKyNavVT5NhzZC3yaHgJmNpW+wOpNDI2oWqQiL13zS7LNhIvo14Xt/DWBXr6uwyXYolfOvfSzl
oOFTxht6xQ/7DLI8/6oDy9uWaeSs5Ysl868w2aK8uIOt3aaeq8X8YvXff4Vu/hUozVosMnwfMoJu
I+EzpZBLyl2dJL4FfosubBa/Noav6Iu2KoKdh/R4cR8zCTAvwjT7DfGmJAsg945iMxHLPsIYaCdj
BH9z7jkUswJ+jmNBZkpXIayb63zynY0775JPGMi2ORbzsHVpWolQ+/0JDY2dMZnjp2GpUheYTzbm
b04YGc32n69/nywgWD/AONmG66lYhdAoGp/UYmix3SjVWB2jbfGW/SzpsKrukZljftdw9IE5rg26
pmuS1R6gjBfQjI12k1OcessmAJA017+ztq5WJRSsE0ohQc3/DwcTyFYpk2Ctzn5pOUzOU6t5K6kT
DGKlux+XKkI5zJQyWNuAEM+NSSBCbvTnPsfgLh+pMyEm9EJlPc77Pg58nFdGmk7NvlXWcl/TpOoy
xW++1drQugDBWhAh4hGx6Fb5+T7x6AaTcFv1aMbkgaKbMFhHxeajo8PqVcOyoEMdoWBTKhw/Gu/M
Sp4z1tUhiDrM1IES3AuOETVFemXmrU4Msc153Z2oq/ZZngH1LvmXKRSOpr+va5BSuHM50XJsAw3w
f9g/eu6paapiY+ntbLhCD4wXrmqWkKCL7kWzcpoTqUi22Hj7l8Em7pV3hMJZ9VYpk/9dJ/KlCFvE
D4MVUzrL9e8VZanZcK7eSi9RV6XXuQD6tY1Zd9lV1C5WPpzzv0ZzpDPt8HRHNzQ6tlMfEVLqh0c5
/Nj334byPDUb+DIS2VE7o3XGaobdDewxK0eF9WmkFcfQoWyv+X18mHSaZUGYBPvUjhMis/RZVWXU
58kuwq0ZjsEyTJkNQampDoJlq7Y2qDcfglSv4VPOewG9sVc+tOZDcTvYa/gJHkU4BWp0knabibXW
myn8S+wnyTMV6oYAngEUuaOkbyXUy1XtOUdP86mhD8MuNkxHXWUGVgEPN8MMObhqhQpMqdiHyFRB
9cXdWbea7lwORt6vQCSiwY78YkkhzOWfPx+iI9gBsbA3TeG+GEQXHNxaHQ69hTiWjEfGctPmrLbr
LH1DP+d0i1Ahn1NupiY9gi+s9x+75KPEDJVTphY25qfGXk+lSQ2UYLBb1GOWJk3kecrBIlTFRN5K
X++0MHD+CDxKWEQG2Y9GMPUb2J8GS59+aUe4TdMp/Gsjh+BuUScoAw5BzSXzVK3Fw+CFRK23jXeA
2jceCzestmR1qUdfxygWZertHjXSmkyO47oZ91JjY5CsclL98drE+xHBxKuBEu3Y9ABm5dAa04AL
60yQnI+KJLGWqkMVlQBhSO1tcaPWAo8ITBRV6B9QH7xnuwGePESqus19+9MJARqIhWuH1okFYrbs
1SF4/XiEFORrAcfPVZNVp1TGD31KfgAeSL62YzMsvUbD2ESM4cZM2/bsd3axB/ktyKyjzWEylz7w
8vVTYoNuLGvlIkddz8IF9oRubynXEPFmtsoBICMdjpkiNpuJoqjIt0NGfy5StD+bOWwjBFW48Qpq
NMnQL4su09ZpM9DrcuBHFLMLx0CvuvFmIWsdWukfjmMFyyLVvXNl1+qVTJZ3uX/SQYOg7ylXmWvm
e3rW45WmwAionDjqUIunq9zHdJZQQBeTiBUGP6qhI+i68txNMOcThN0QnvFJlgkJtVb7yjXoKPM7
Bzh1xJLE3lVrDGvfquU64K/+jFrypUB0SMB1g3CaYti5CHDD9WnxgJCzeDBVLs2LIT+xqOku91E3
UOZNvGCOR08PKl+ceumH2jlSw+AhcIf4JfFEvrLbaf7HTP0LJAiWgzah45oZWrvCVLFjI9F8VkNB
VlUTWF+gllwAPBMvwHVeCkT4uE4AkyttJ+UjE5TpnYOLrdV8is/zXOA+SbCqEg0kFK1qnlunHaX6
zPKpZc8NBMvo871G22iBgJDewFTk2r9c6K1Pgn7UEYbOrVnzUHSrlLJmCdZvNXdCbDA/lN2PbGrD
TTq6TxYTyq9p1WfbwCZJSA71ongTeeo+Wq1wSZRxnxqK3s+Nlb1Swh4XyQwQr8OzwEzyrlgDfPI2
MY8Dscm9Z7p7xGLlOplpz5Wpbhs9zF7l/qqPv8UagkZaj0yMYmpaawTTLWIDpKEJoN9zH93kdziN
41MyNPVFjlhbfnN1r2G1ywdCfjTkh0R+XEY+N+WAQAwBAakV8xkpDII1Givwi0Ee7ECx//SnsrIO
tVV0W0+ZfhqzxC9sI+df9DTIZj7dSYGcUeywHQ+4Dpja/zBSko5KcxAufzFO1tdaK7/1Uxo/49XX
D0JB8SXlo5P5o6Gw/YY6UNuUSmPsaj+O96ywvxvUtB+FHwBe9hUuaVk0PsoNPZRmEw3qtJTD1EUO
HgstPYRgyJcmGpJXhUvxsjS14jWAlrx0eSfvj/J5n1a7S6QPmE4z3fveovxwlED5U6nzL47I6i9p
XVgUAwhAQq9lLmvTWGaY47/XCn1ePVeKJ9sOxZaAi+IAOyo9aV6Kphs8qoNzc8pPgQjXgFmMi51C
tfOgLWw6rymhmRI4b+QW9aQyoVHmiysT4GIH/XYOWhvKHUIIjB9CE1gIkOKl0ZCu4yZMHgKMnYTa
IPsTaUuwrpOp5wIp1LUanZcB8swKRkS0zMEvn6twVAi45ZHcoPIvT7qGA+Pv++XBIOgGaJ9qQlZt
ES4sZrQvra0pj6Kxt3KEZsJ76ciGGgIq2/PxFA3vpNT9gxx5FMsWXHFGqEocnMIogTONiZEC/c5p
fOPJHlgiaL4JwjGMcSLQq0n0sN27oBU2fTLpXxuzhkfGCXhWh+UQEhwW2nqFiM1Xn3ykQFu/UEEP
dqP6JPex6nkLLZDKchcm5h6EMjer+fyy4b6Zip2ixdqO1l16wPcMlN5s5ltH1Twq4dithGjLW5Yk
2qLPuEdDFLu28P/ALRdPyjCS8JZUzTqeTHyr2OJWqj7MyeMO2Qtmal482rxLFW/wFhdeuwoQ3z43
lB0e62ncgNKynrPU/+ZSBXxQHOUxCpN8zn8YHutM+zaxTFtXiHnXAcvF82TZuHb66DCZaXjofH6O
olDTYjXOGqhL6r2CmZaUQFfsIc+kWwMXD/N+ZgpgV0AF5dnNBlp1UpyWBQ4xR2+DS+6BJ5LyLCbU
sny7DjQF94THkJs1t2oNrf+Xr7z5uf6IRUrDImUTqkmYqM007e8X1cRuBq32qLsWrz2iBYwhxMRH
Kano1mA0FzNu68ePAzooqgWi3/aCCLR+FIJAaqsC0a87lTi0+RRc3Gp6r+bZlRKUAAMC/Z1Q3+Aw
VBWFMUtBnjY7DirD+B5Sgt/AG+NGgt0FpG9GyFFvdn241kzaghE0qnWJjigSw7AwU1EeLaP2Xot5
1jn/wVzkSbsJVu56DlWmsc4fNm1Cgtp64tLkWpMA7eY8hfFrO1jvTpYpzT5p1Ge7TDEMi0YsTT3O
XxSv5jplxls5GqemPhABk0KQ6ubIqBymcw3SylZT99yKwWGS7jgQwjjFBRKzvQ/lOSjhnbMeatba
nsIXhJInBK/ibDUxaCb58GPjCv0onFLdqwNwkEViJAqpazYQoKg/RbboT/JROYbE/qpeRcTe3w7k
DWFn91PI0RQorXD8YG6rPDva2or5Lkd1ZmZLu26dpVXX2SLA+vYWuGS+Im5sDobm5F/H/kz/rHwY
g8yumX575YWSZbcZ6WgsZcvCHipl4fZVu9ey8GgjDX6HI9RyOx3ta0jK3z7QgnbTDEVwSYciWY5r
D4LkTX4S0IATd3OTqyYCz+f9ceZsWGsFT15lfRnq0KQJ2hk31dfvo2rO1v01ksd+nVlUmnMapjxd
tLb5p6CsfgpaQ3up4IMujT6td4NbaS+9V5MLpKbeym84mtM8wOo70DswXz+E0wB17F0NegufFAbJ
tDNfWsUaj+mgoiIpLfW164dk5xo9vb95iB+4XruhPWyrNtNea2EVyxyb7KHhOxshq9rSgDdI+su3
dAmNL0Zv2ofOBgcxjEa5oH7eHqlXuw/wgHAbekinsqkIVqqZUPocUG3GVm4vpBei81AB8Jpw5qQ1
Aj/+yvPj+hSUb2qGiWjx+wO3zZsrnkBMy4lWn6pJQFa2Y33d1kB/CdGoT/KA3Li8CwvYI+Ks2JT7
sfdGiynR8YXAZlsUc/JXB7gVgXaxUOgIokiwogX3XXQrhfVjBGULu8N44/JFWqMb31roKDDsUVX3
BZdfG26dMT7EolRfpBaFAR049UUq+RiQR4e5LUjIfY6M4MnMkmM/L2lU00lPLT1M3oxCefXteNyq
o9qvnRm3SigNUbl5M5NlDOD0fafwsNO1bZnb6k5VlProImsgrimgh4dBfHz1y3Y/2JOP+N4ol1oJ
o10nEm9LJER/mEq7ObuqVa1bU+1vgUggVQA6XFkuohLPCsM50KMsjhQpf9/IfbroUPuoqUPIT1m5
S3JwwG3RUuNJGFVI4kuDcB2OYXHBj8XtEnDRkrDHo60GGC5F0E4Hp7s6Sd7uI4k/TR37pW5zZ4Hq
wVwxX4ufSJ9Mr3p3KURBaM68Zygcbw+4nP7nQKQh6SYjhZ62ecrAyS/zcpj1JgRDJZSkTjpOx6TU
uyNLoW9gkupNmDTdMSEm7QhT1gMPNo9tqygOfTNsHZBFd03baIknZGbqs5Lm2lEZ9ZvRTcqxTQ2W
MWlkXtraKndzfjUmxTy71EPbHKKZDUzpsD8YDm/wbJQSlFDmr7NlDubTr1HlpOaTcAYXUUk7B1Op
EXOX4s1KuuSkpwhWWZdW0zpHTnhqPDeeezP1S9cpDqJ/LT+AVuCnERT9NsWY1bqimG6RXXytCYv9
EXXxIwqC5As8dHqnUY+YAozmnp9qLMMmxb16/3foaboGEmotKZf25E4a1VrFQLnUTbq/0KLyi5ZU
xUU+YiqG1nLEYT+vSJ0wx+1hTjbhShDiBnspURkKn2nINr21DOfKRl9NsMuojq4L39UPpZqKp4R3
h+ABFWFmYb5gx17os2LZa5gq6GH4NRfFY4Z8bsnkQxBeMJVYfH1KhxQYbcecFp2lCgr9890s0rW1
G6jveRGrO3v0LWeV8fnZpf9GWfksH0CtxxxBtS0dGSMeuM8NIiyiQRhqdrCkmLkNqOfkBEtyJe2N
TYdJcj9Uo0Ac6ZSLdrKz948zKGPCKaweApNUVsUxh/WQZuEi6qtoMYgYIPIwDMikmulbqWHQ7aFX
N6rfbOMwdrfTROalWjcbeQJuk4rVPwg2ONWncdCIsLF9nb8IqnjN8Z4Rt6kvRRoke3h+NbxqE41J
rI8vfD/bhY7GgKScCFp3Phl344Y8UBlOt73r+NQuIJ7VFKtOAmw0odsswhmrNbHhXR7jcMW39JjO
RrW+1vZdajQn6VhyVtpA66RVWeNLUOikxtUyA1AOWrYMXhDXAk+z1DfbTvlUVhij5NDg6xUUl38u
aVufZJbzG4YTVGddbDoOK7tPmh6NrDSwU31ALOTQMyea9TKiAW05uOW3QqE/X2rxDzw3wDpjagbg
ib0dDQB1i7ZCeUbAEC3kKfaYwjRx3K8tnr01UpDs5KmFe+YrV6xoKFfy1RSTGKOpSOIj0u3c+Mkd
Zqu33lFThp2p5c2PYExfyeqDYQaeZBH6pfElKfJ0idNJf/EVUs76wXOvhcJvq/FHQ03sB1vHb71T
6Ycm5CW8S2pgawebGe0u7huAIEo8z9oGgkwqlfo8Vf6r44e4rYj1W2aOXu5w5DtAbYLpMPXqfdQj
2ppWbuko/zaf/lyL1mgGa45pO5YFdwA72N+n005Vm4TiJBRAZDs/7tGzpS05w7Vp56tozNJxoRR4
A6PG7fdebu0TQ6/fTLUcV2bpm9R2vPGoqvXFDD0Q/vFol1hjWenxXh2HIKPHmibnYqxTNKEw0OQG
i8+7a7jhTo4UVZD+Kx8KbQBGGlosrOeTtSTBkytlznbTJquCl+eHeV8gyXTJUq+ZNs+1KUreVvx0
31gASAOtiP6lmnMv1/zmmNN1VZ8tOyxJEFh75mcYOGvw1keOBjPdQIPvFdoP14n4wlOnRVJmkYBL
so+zKpuoQmVpkAqIKCYwyXmlWuAsah/F4hQ68WMZOAK9pPOzzQyxFzMUljgddxezTkNWH9fXcd7I
fXVVDIuQK9kRIZOBbztPCQYki2sHHb97sD2Wn1yDYe4bAQtGAGsrzYun1zKpfxbWl5KEaV3kxg3/
a3PuNe2nXw79sYPsdVGI6dibte0toYkki4k78I5FKAF7BgDbk9I160AwVbCiTlkNrj1e+K79vikt
0ns6YiSHMBsvChHwqyiyJmanyWuqaflNxJa2FUMGnS6efFJZxY+qoXwduMkNDou3ErDp1y3quRyf
8M8J8O/VDE3zya5GjdhVoS0BRJhP+rwvyauXpJ/skzcbrPu2mTY5tsCxU9wXq1faLUswDzBkPT5Z
OK8Xppvo7yAxdhnUgq9RmRPMYXj1ccCY81CPWodLfi6p4eABlHNF+a0tKrAnS53iyUMPb2WvcFPd
llHrPbcd6IVO8e0fcx5wN8Tp91kv6wX5LcNWQEw8yOjAbLZZ1GjPWU7fpTbsJ7mbenqwt5l/YOfk
LKwp+tKOSXKIbPMP/PH6DuQFlQC1bc6AIZZeMMA+Et20KPrSJDqdDWG2JAiORXuwGs18yoJqPBtd
9iAPSlgzWYB8aQ0n3jZcHPfIMYtkTbfW25bEmy+SyR/PiqLTJUzj0zRDQ0KHGmRUkUhXshChqdyj
6kwKrd7082I1V/xzqnjNc5E5HobCiGqv56U7Wh/RkoafcpAbYaOiQXjIuITbekDIzqKwntKDoFGV
2uVT25nxu+9kNy01uu9WIr7qje1+K73222hQsiuS8M94KvU/mhE4wGijW+2aIVhS8Iwf4mniX5qQ
qRWK+KGfko6k8/mhH6POSKfqKEfyXPmoY22EbV14G8TZevW9KOvvcan0G1HmzSLRHWEd+rj4IuJR
Jxbecx/kRumosjjp6C0+9slHQQw+o1Uhpn4cIIo4xRV1ANPmPTBDPQZWRmJtnGyzoA4urVSb/xpK
z087tfY2KgMN1FO6kQstvZ37wxCQl2PMrcVMoEQpxQE9AY1y6SIHp0NaD6upBv5IsXbVgqthag+b
Nsa45VXkwDozdNnBlTZVXCrzrCB91dBTfY8VNV546hReCTcLr80Qne2xio+Cr9DVyTR1O2JIWsrh
oCevEIr7fejWxXcrLHykxupN78fwHM1hIhVx8bajdC/FRGvCJRdddIVzs/Xnar7w9iqCWjtAC/5/
jJ3XcuxIlmV/pSzfUQ2HxlhXmQ0QWjCo1QuMvCShtcbXzwJ4qzLzdlvWvIRBBIPBCNDhfs7eawsQ
DYzLsQZ+NR2iLTmu08WkeOTYQXVSzUCBFqqKC45iccEpSWOlqMkQmk9gSC72mmfKm8wSGsb+tN3k
mqY9Wbmyb/wm+CHh1HRkEs1v8FpMh6ClisBazFkyNYSw38PUly42nd97uQSoP0dtCF3y9rIJZ0Ay
2JVsWsuBKR2bpg6O01x9GLGln9ByyfjEc52IVLQDobn1SzW9T2P6WhSGKrLq2IUSO1xLWUpQKbWE
ThrUDZ1EmyAsc8snEe7pe3iE4PEgJZVaOYIM7lWtYNjT4qG9RDWBoh5wbFoG7WU5FGLo2lNvI4k0
2FOmVJ+yomkPYWKxSJt3gWUMq8EUL21Hw6Wi12YQFSgFx3Z+SAof28CyL/w8PC5by4MeyY1rhrmN
vSOTNrgXlU0v5dVz7xU/cPhpMgyPKJABcFcxNaeMS1hCnz7v1PODBzV4q1Nfd8rOkq6YFDwqs8l/
2ePO94e9+ZyY1QJWob20YSVtcb0hR44NCCDCD7eTIAg6GrPxyYuIaCI/vD0tZ7HtuaaVhw/D4NXg
BdTH5XCG4nLngdpYLbuxFfncW+rooAE8O+S52lEKLwMHpIP9bUKjGVq4kU6obx300j1i4QAOONl+
i83MFkqxVUqCqL93MxK5FQgGrmal3a1WYA6JW/sy0KB1O+5Ym4Dp0IXfZV+WE5pBvxVh6sHXSbC2
4/JY+215BHhBCfL3/WWrnc8sp4HurBrVb47aYLPYCrLr5cEjPOV60CWFW00Z0hmaNfTwZb0tVfe9
FPHJGZXfvedTek/v17tPoIru5CbJt4lkxk8BALXlCWbUB66RcX1EvdxKdwKr3S4z4+eaXsNpFp7e
8vEllKqqQxP0xs7vACYvTbRJgngJnt87LruorNU1xT/oN5OvbLrOIyGEWQZSknY/LUWfCRO+K2re
JauC8cY371v83umq9Y03XbL8bS4p5s7QoxPYwxIZ67gkvbO57MsAmwvLVlnW/+vQskWfuzoHREL8
9WJCmfUvf56tkSBjobUQwpy7Q79MbEs9USsmVegifO9MfHHoDlWnHMTsy7RruhgytweaRJqJ9M8o
ZkGQo2qWOC5cjb+mbqglqTt+/QqTNLMkby31inpZtnoqg99b47wlRagU/voPU+c3/qc/jLaijYQE
3wM2MQI0/jxjx/yijbIHwzTSuHkOvrjPNWQhBMoRmAxiO/K8hJgHsh4inWXGspW3VnqJ5mPBfCz3
m2IzDdPLd9IXMwXjbuaiTK5uytXd97JSasPhMe4rDGAQe4+dNTYXZngEEGQbX4P4Mcx3LclqqKib
NGlts0+fFJyvErpSecDKmS2TSVo6p7/+CKxfG6uKwlqRrp8QiGg089eVfdurY2l6pucIPGzBKheR
7VDMqS+pHXEDNVitpSh67jBE0qUXvvri+fmDWo7dVxG+2OhXaRXV0860IvO9UdWcss8lT/vxtMAT
FqBCF6rmjlwaLVrXt4Y/ZndypulHidAGJ6zj7q5UrO5OpNi0Sw8Q5NB3d4WWK+tvpYA5Irnq1Cee
tBZxXdwTpDRdA7h4lHNg6ELvn+mYMR2QDG9wM/USfox1Lt+FiQxaYgifbSMQe0M1kNfOu+WIpZAw
ImKi512oFU4e0dshDCFDvwu1UzYdLbbErWJVI0PUULx8V8ftqJHPpFTo97LJU9ReemzrvL0q5T5A
ke9Jj00gl/tMifJVko7vo90lW1LjeG+xupc74mZ/N/77PehWaC3vC0BF7/Yh7IGXNKFv34ext6EJ
8B/WXcYvgnO+aw2mKYCSmQ6NjuuXLjrFoQYahWQ7bR1cayaCENkUKlAi09yIwZefKYysGJHD93Ru
6RnkqZwmuZ0ujZFCh2jN4D2X5OvZEv2Qx+nPnzRbuvAhIom1FSEaT9QIlJAZdHeN18SHOIlkR/Lb
7i4IeAAOsE2ihqzLeS+MhViLCeXjsmtYY3gdE2CSkgR9t7zG//aSQiNkXbZhmJapgkdrbr8GeW+f
7LI4LdmW3ymX86FcZJj4eUI5R0rJGPV2Q9dsEvJAvytvOvbneOJejp0n2ERaXh968M43vzzjP8Rh
/cqMUTTVwiWI5lCfvYTWr4TCpinoKIiwcStqT1OTHjsT7dpikrHibtx/L1EtE5Wr3SrrxRODKkHG
6DsMjBd4YgJPnKa87S5FbiabJakuyhpCpnPpRgXkc1/3+mo5TEGZ4AwjYY7DmmKndbK0Cce+fhak
RchzMTLwux9CC6XjAgcW3pCco8w6sAzHO9obZnKmPHigNDvAOpibmd/DRS26fsMKqt2baTZsozHM
7/hdjWM2fYGjT2uuCkx4/lhM9JHFjVaqGX1eTxA8GohTMD+wFpcxmob2NicDxpxqB79J+pkq6wbR
1KcCitYp5aB54PRfD37fbuM/3gAoIigEeVmaQn3wf1rfKLpofilUxE+qJpyl26Wkcu+svmcqY7Ul
C473Oc9gloe+t6IDxmDcgep0pfjlwTCrO4N+HWWfOjWOQRHsvgcLSX6oWrKvlyjs7y2tDMDzhMwH
5hRsiGTd1bK1nA1D45H82ogqBtnZWq++0XoWF9M3V6PIvU9p0O8yLfGfEwXxsdrVrwOF80tatRHy
Hrs4QSLGUpx0s7XLijFXmN197PX2zuhMBFuqtxaQ1w46Df8ezohVHPif2C+X3PJQUnjb5mOZrHMo
NIE01rhr+VaMsPny+7k4Y6qvfpifWSe4S523I3rS7QFlXxKwNMexNMI1i+eRtHTS3KaMREYzzy+d
4XfHZek2+Zm0I64S6R6qwMBVE/yXCH/QLCJpKRKKUBgkgWEZOI1W3/vBMLVumxv1VpPkiGhY3/wM
24l6eleBX1XDvVdRt2ReIrZNTEGLVSbkEirKGayCFV0d/xQqswhZYqQfGmrrBXPNAzLceNsOo7yB
DDw+g3V9TgrTu0b7RB1Rr+8EsU6XSAOmo1uUGcJYe0Kdoh9DvmgAzKwntIHGTzsG7bYBz3LdzQ+D
rtSMZv5Mkp+P5X12QJwdYo8gOa4rU52FQKM8LLul0vzcpW63DQl6Asgf5gcIx+NzTPiJHDbqY200
2mmA0+cux6Fs5atB6q8neFerDrOIvE3QtNPUsE+VNRJvXGosfFO6ZKuyghmkte2NZE4yqsfHsiz8
pz4a4ouuDyxQLemxrzt7i7PXhbVlrtr5owsT25kUOX6B3o62lGnAzupM7XE0tR0R1OVrUALRYNJP
TFtPLs9IPh1uq6s8kfpdlaTxoQ9Fe0q8mkTzKU+pCVmYD3WSb+UqEZsoCJWdkTFd+H0uX6nmtaUA
t7HSYSBCRQwnvbXtjQ+Y9Bo9LHmZAGzuueBRckTG9Bz506fSycOPoVd3edVKgfNlla2M4agpd9EM
b0pNDVf6vx8KMco7aKrXyyFbDhQwJiFB2BqrzPmhkAqGOZzXy95yHLxWvo2ttnE6r35vy8m/QPTQ
H8HWul5ftPd2MsR3RlVvlsNTmtsw9skzsLKyvlLTMHC01Cr3UqfPBFYmCaPwmnXTtAJKTeU/oYvR
yE7tgeBlCdLCkIY00SsrKcLSvGyFFZ/esuX/e+v3s+MgG1d+i+A+MsLUoWdtUfVEjo9JOVovvSaM
kPjRm/+wMLB/XRgwfBJ0YmEe1kw8TL8a2AqaxMgQRiqOqtHQxaGPEgdScScofvBHV/lLbvlXvi6q
56i3qPbOW8G8laflWq1Mb7ukhpEI1EwOviASBjM6N2HgxWtZ9u5bdCg0vHEVtJn1ozSgny92EhG5
g6W9BPaEsQyy8SWatyQW9DuC9EJs7v3Pqk7fWWAUxFju4wVDR0LbtgsJtV124xm3oIvpMOivZJgV
T55QrIPhFXCL5l0i7E0CvRCPSfSCrmuzSZ3RTGn7C9FkbxJUBVyJvQxOYVYgFTpOD+C3n75SvBg+
OmokKHjNB8W8a0YrWgfCii9Gq2OQmB96ada79ta+L6z+sGxJfjIgq+cYS9n+e2s5tpz1Jcl2K0g9
hCy3GX64OYGOSEq64Cz5od8E18wi6WIPQrw0kRGsLCp5x7AA1aniKD/JVfvCrbY/dyZR9pFQw1UD
h2w3zLsy64AtvscYncT0/Nf3WvE/FlsIjeiJUPrVhaaAnP5lsYW4oMebpzSMpP4mLTDWLKGCqjCs
Xd3ae6YB8Wk5jh/za4B3fxhoqd11LE6CcVBulj0VX2icGycvJhss7B5Yfqa3RqLuPREbjxZS3zM2
hYZQHf5FaYNZOyE3ZFtavn+nN+aZTuyHH6TRR+0NR9nAaeObGQyEQlKPMgyYKwHLaZVSNz4UygRI
xw+SaevrMFVyMAqvOdUwJ0dWfjbU+qm34vH4+4Metj93zWIUmyGNX5aTXVtGTq3YG0sE9AR01hm4
E/VwBx3aWIcZwY5KiHCy6+3uOhwFssQizs6sW8OTmWXZGn/qaLbe2TPr7XdJNE+sHzIm+otde9ka
/aRHe3UIH23mUXpQShvy8oLN0r/20Vad0+YmiAcArDfLcoPhyiaF0E5PCO+921JpHxlqc0fIo3lY
gB9GEePmy3x7TRoft+plP9FrG6pKSvtKJndXLbqGipm817rc+Pp2UiTBhA6wMpVbmaznDRDp1Xe3
GqR1uRsxrxI8/qXG421ad/2rEakqaBJVuoclPa1GxP3X7Rxa2KaNdAwhae9Hpit+5Q07CY70Cce2
dtZNuzrpmceFNPgEoMz1ILkrg6uCquBSagqTgB/MWQ/Mc7fv6Vwp2kOQG/d+boz/YR39PzxEXN0m
QjoKCqqBkPZXkH8csgQswGm4kmj2FKLlvVTlVNGkzLgXtdDOc0p9Xpv6fRHK6q2UWvi2VNLt6sbf
BJQ1b6KPVEf2Nc0l1AJRO0XRqaXimZqBu4i5ljNq14kT4pVsoxmDvyHl3Hd0QUE4nIc3dST7t2iH
ZNPMnE2dSb475nYj3bUDC4U8nF4zmGRXJdVt7BeRd8hYTDslXdu7UM3tTdgJHadmMp4ZahDyxlq9
iflfWvd5yLAq6wBZCWz2rzGUWXHs3aPbjq8g4/UArpX0giP9hxpH4tDNXZaEQMs7DIXZOg+0eJNI
X1XSja8Y5oeN1EjFTqUXfvEy6gB597VcmHXsDxsjzLh/E1KBA+H7R+q2GXhz7ctfj0raLxRBhYoH
fUjW/jo2MGH8KoFUZdXKptBI3VCR/XbfC0hzVSvC8nrs1WJrilCshr6dzoxc6lFjjQiY0hoeSYN5
ZGVjfEgaEM1+SF6Wp6ZdzFNtAjraBmqCbsdPFAebR1RUxrpVKvkolEA9S0yuV5oviheh+AchWuMj
LrKnIOapnjHy1FSde5bjzdhND6zmg0udKsrDv/dgpajLHuKL9j/gkOmz/lIW0yBEILWydZUPR4Gy
+OeyWJ2bA9njGm2jyo5k0O8RkhkzyojYTCRwLbb8NQhvlPYisJVdG/RXqqQytJpTtzIiLBadH+vT
Ko0SdUebQTFIh1RgbdPaoL89P0QW80jmFdtlD5BvAZJQjCMAm+SFBhR+q9+PfW8uz1S6bNrhotlP
c25c1Uc7TYWAJ5quI+QxJE81tKfPpiKakwpQfl625Ih4b71H8/b7iUpSQngvmoZuWT1SYWcBoBXh
jhufsV52A+aPjjnE40X35eIuSTe1/zTYJvVk4rUcaRZBLQ9pVkyuzeDqsN5IH/KcVNFE6fVDAy/v
OWlOsQfboeul+OQpGaJyGXRNSXlp25v0lYiUQ7xN1ec8ZlXigniyqBTPhAe9rm7ilrZch5Zp2avn
/rYOiQHYf7MbijAkt4D2I+2M0vXiaSKCJQwferPdSqU1PhZt6lB2hGMjSEEwRCrvmcsNOxwT6B2J
B44Hr3iPuKfCazCsS1z54b4N22S9LAgrmWrRVkPjthK1eWvs5UUqIOVmf5BUbmnfLaoRkek6T2f8
KVmhHkx/rSIklUHKm00YxRl1yDxkeTfcUL0bmuvprjGGwF2OSXgNXa1plX3cZm2O4PdV6sjp2hKj
Oq6W6Njv6WE1h8qq3CIPKRJXS5Mql7YFTqJ2bNUj4OayQngz/6QYi/ffkc6h0t1MVQK/QDZpIkS9
Gm09iCf5ZUyi0MFUPrlgqcyTJqLklnCGt4XqVg2TA0wynB5tbDiOVCga1Aunj0kaWsBbbTKnWCyt
w0EjvnNRWSwPhmGC/KBC8q28+P3Ekk0HR2g66FGwnyz9qEftoc9HG8iol2r0WSHNr+pKG7ZgrtG7
oYmos/ok+5X6pkXmpuXrfGtbr3JnGchNoVAfiiLmsxDCw1s/lrxdqZDV83voSznjukxqdLtKk6+m
PGoOS6EgzPKbNmqUq2Uv8uidSkbu7b5PGm3pGFbzFRtRfcGaqJ1EMyGq7Ms6ABpM5LDZt8kmi58Q
mOonrxkR7Ceps5DPyjT6Cute2S9T82WSnqEziMHenqjqN+tarc11F1vmtT7ExkqXZdYpU2Jee2Zv
XsdIU3ZYHHrosv86NrTKeG5HGpG0ob7LwlJ+kqRg1UvUtdDfB6tMKdkKrfDn1nzMz2bZcz3Je+JY
WWMsgiBZNLGbS32/XnYtS+wMYKu7ulLpjS2RQMuDPPcwoqY9EmCR7FHiXIW9AuHof1lYLsfGeCIx
UfMfcoYnFngwvfqhSfWTUafhPurMjRE0weB4c1RcpWqvJdDc7bJnoiI5q7Tuj9+TJUmS/F0W5jME
XVYfJb//ubUcy1piV8peO5qzY26xzS0PVNEgo1ZxAKaHxqNZXbyl+V0hcfgu2/317dOaC8Z/qp/N
fSFaJ3OZmHul+MVBYNBUCCNbFK5Jk2glz+oYS5loYKeI+RaxzLKLJp6Jjmqk9NUib5aBT8W5HVJG
2jH9kVqD5GAzzq6jtEBB5qESFHKVH0dh2A5li84xuqa/D0DbgLg2wnNi0LKmetripUibg9IUn9T4
BrfxR+0F0McVq0rtC0ItHYtFucJLpFIIR9Lqd0E9eTdc6jTTbOuEZ1u6wZ/s3RTZmO56/JDusmsp
Tcq8Ua4PP4MlPJLn+648/twtQYzIRvF9TJXG/tj6hHCqaamutNLEvtjjODHn9HEltz6DdOhvp+YU
mLn8ldjKYwfr6YXeQAW2miAMTOXRJqZacLan5rGKJNXNg1C8KMGasPjgRWr0em/1fc5UisMS0S/U
W8ZbwkyGQ0nBjx6WTuUniLhL40hLpsflu/6vH8P/8T/z6+9vtf7nf7P/Iy8Y2Pyg+WX3n+fwR5XX
+Vfz3/OP/ftpf/6hf24/86u39LP+9Ul/+hle+uevXr01b3/aWWfIo8ab9rMabz/rNmmW1+dNzs/8
/z35t8/lVe7H4vMfv/3I6WzMr0Z1Mvvt56n9xz9+oyH4X3989Z+n5rf/j9/+b/L+loWfv/7A51vd
/OM3Rfx9pr7rlq6b1ARwzv32t/5zPiPsv8//EnjVmU6iRkQmmOVVE/zjN035O+VcAx+wbWiWhgj6
t7/RHppPqfbfOaTqpoq+lkYcgs1/va8/fTW/f1V/y9r0Og+zpubN/DqDExYrEZl5LWssUxXWLA/9
g11yJDmSxbaHfoWav6KFnzKNAe7F54lrHJ3uSVXTa0nuXV1nhtDAh27j8NMrieoNjXfcXbZTjafI
8G80GSYe3WvLNVl12+FjrxrPWZJQEFX10m2G6fUPn/HPv+WP713Y5lwJ+OOoImx5noAiBFD4M4DS
/PndT7ij7cqDRJMFONF99VTYk09LwdG4MfQZbKBeeOjUu9ZBHRY4FUvmWW6/kqiSj0l8QNAYOAbl
tmGSLmXr35jEfnFD+fQKVK4jhc54KhwZd67b5Hrh8HUJN67jR6v0NMwcGKBMnLdVE61K2VplefZg
R4C/TaggVN7lH4FkYOkuzdxhsX41ysZZs+13TZi5q2qx5xSxBqCYXESnIRAlMGiZSzZmhYq8Rme6
qxIJcbgqVhM9X2RI8S165Xxt4yBBu0kR3u8sHOfG4AbjdWshqy6DwaJfHH2UQkFl0g/KutCr9URh
0U1xYKKaBAEvY74Yiz48GXbxKucn0t6DTeNnxqo1mZ4VMfdHrTOuRp/PpoztaeVF5HlOKeQsIsXX
ntkorvSuxBm2tDabPQyQUzr+zKBrrbXke3dakl8lY1Xc5lk+k0RvcbbQVsUHQnIZ+PIxWvlKLDuw
LrRVFOArZ1KoruJk7oWHoAR1cfJTNTxQsUrWuBTwjVAIzTMUcrUA+ZtZTphX26huSr4X7t5VzCy2
2mc+vhTbID0jGsqNobwUXp64Ug9rrJZm3OfI9I/cHH26hYxP9brMciZw5tErh8wJIX7j6JhuC6Xa
aVK5rSj9oDqadnFVHz1fPXuZ/Bnr9U3U6isuzl1T1+8y3TP+fm1b15AJWCK6haGSeJBZWFXaj6bG
9o9UR0Yku/XjFqSRLd1bIHep5Dx5yWoKpb3icRWRMQBb0E49N6TdsfbgcR0h2DqN+Z6pJLv4c4AA
LozYNaz0WYqH7aAqN0UpJ44/jQdDi1Onf5Nk80OQvtSH3g+4IG+hbd/2fuhkpv2UnnXucM5USe+a
b1+Sun7y2/Eh6g6QnSy6++HTSFjy4AWPptSZTjMQQyQ18jHXIvpALAcib+QtdExWitwx+6p1yohE
KW+Gy4mLkopbMiRjvpwc7KK4xlR3jPryUSlwOkyVSpLsNF4N8PSasHj11HpGs2tfxVieQ4VE8rFS
uYM/UcJtnbrA4aEGJv2N7DhI6ZteBacR6rykk0spsEVpDepIOBieYSMkoAc6Pna19xX0eNyLIkBQ
w8vA3hhRShBmtO4L6bVs+1ep8KjT5xUwIIkIMmyYbmjUj4NFg7WIbgoAd41kugpoID0BLGNU14RS
Sn3GgMdEjZL1D8kf6vVo6iNpRGcr1lx1wMraGTQ0B9G0a5bATqf2Mh+WB6UtPtp9dpt7/hMhATkr
d8MNWHGoZC+5uF6fx5x2aGEAoEixPjgCoJaJRBiwL6k0HZ2wDme/qcCEnPoHK+Y6MPDDqsb4ZQQ1
ritgx4GlvDUVJZYi5grpi0cZenqJ8czJcBiRumWN4sjM/Ib1GpdAnq39NNxEHRVEhfxAaIC4oGc5
ZsuVqcS16haDjWLJo9quHLoRApdfq6mT2/HotOOFiuuTNM7N2BKsO82QBKqgE7TaVzZu+tx/GDWC
PKI+gq1ZslBhVGlGvN9tdSCFCts1FMUuuNeTUnfxTPMPHZ6zSnoqM+VlilXenlY4QxyBMTfT3CkC
7ZA2YbqmM1AxmpnHwCD7ewwYhIyIBE7RIb42yz0Vh3qaJemjVq51JdhmlQGU0n+ONXB2YYCeroD/
iRBvFSh8sRIi3NbAmVYhACRm7a1Q5Sv4jhs9x7k9EhUR+xujsX/w6XDFq0dUTaNT1hBg0JJGTiDq
rRcEgFfkBBmOFh8lIhrWkqoSjUDtxwqr1aRX+jaxWSx2iT8eAkmZVkkU70H4F7fhjOuLtL2ktq5C
K88dJO5ZhL+8Shmt2rRWyZsQN6raOWOT3TaRmCUARMIbOCpxMR+GSvvRgNrTm3VIdM9KL9w4TA6d
lt/kEwUHIASrAAqlw0edr+QOqIoV02sENqutekXZyIp5HRjVV2aUb1mUoMfMDHXFPdKJJvkp8e17
LJlk0lGi62NpOpbN+GH2FhMHcBvcMrUT9Sv9wP/lm5mb2r4I/ZFGFLReGngbi9QGN6vnXmEe2USZ
i4l5trrSr6Dt81V9qD3DSSRvJM98KKK03OlDU6/SmW2htGCTMEjhPwmnVU3wbEVQE50kjVtJqdxp
encHTn8zWgGaosaLDkSAuUYQmLs4XgWyRCoQnKPY3KCtZDaSda9+R7t2g98IxToCCMcIscmBSsSk
SbQAQr6R1ArrHaX5tO4jJsuKXa+CqVtHUfKijfwHBKVSYy/CxzdlHx5qEgIT7kcv1ByiBp2iU6De
hhdVWQ8Cq2kz9p+SbWT7Wfit4pR2MhlMTKZDwpzsbWP4u1J9i9QeSZVXPFCiV7P2KxiQx41t84Js
40er9Fe6nL+atf9RWFQi8BRpXfSO47zaoPvkvzevXnouSbfXN2WuHwwWkJ1sAg0Zz71ZXbVqtwnz
OFtXPnY2freHIXvdaGbg5IL6km/k9cqW1S91JOAjv7HjXj30U/QWqGUGZpr3KgblWYss0DQDfBq/
1s+xl6tU/5JN3ZLgkFt5RgSdscNxILs5WaTOpJm3FXO6NUquOdHSehFNda0hrKQ9Baq/mMTKolG2
TscUvKst31BRWoO2b1BXgwGnRrrNx2hrWqMjW0bu6rG0K0ptY/jKQyDyO1Ud4Gtp7Qb3e3cz4uFo
Vf3cTvYpbfRb+oMfnVp99KV/M6elZQEO80pLb6URf4JmPgiY2Yidbu029UmICWWn9J8wHsj8Z/um
W8zPJ14Jt0a5RtdkO6RaOgX+81WOk9Htpon6R9/em1r4ZQl1U6qe6hr21COoSe4rCNGESzUBybax
3hrcgShhG118bnr5PMo1/WlG2DQvGqzZqG66HtCPUZQr442rHM+tLT8YkvhKyctzRxDVhS5tFExN
DrnbH6kPeaahmeTqZbFtzTZzlXr8KMryqhKUrLLxDgCx55ICa3Ff9VYRGZau3Vem2wAiqUssQHo/
IppIaqbBdeEqD1Cvodl4TOwTq9/6xMwlefXGBGcda3G7BvM1uVlPyLOtFFS8KT4Yw1fV1pIDfnPf
+wSZZRKpzXOci+NJpTtEFfE/Q5VuIr/23cmr0J7Tt2lietAENiYME8oPW6Wyk7dEHtnT6CRacReL
9HlgOuRWEOuY0VPy1KNVq8oW5KwhcidFIrNKqlZKWapuqGvHyjaJzoCQsMGpG8BJWetlDbgrxtY+
2HyPmd1cZJR6EivpdWZZG0Tp8a6OTAdJi7SJY0km1UG/G2zvbBtlejaal0jW63XRxU+Mws9SKj/p
QJycJi7W1hQbJGvjkTOuAfLgSAiGfZA8pzVVLU39GFBE+Tku4QR7IoM0HUbVbB04vakbtyDWoG3E
mQLR02Is0Ye9H9rnQqyDOsK7Y9+x7n+NsDPLsvIOH1omkbL8oNssu2LMrRUir12S9vD3gPy4RLIR
Bwj1ssdtNF5Gz7yvuCO7sQxJi2nvymDeuTakeivVurqSoCq5jbfpCp/fI90ZRVRS07Bv5IE5FbPY
lTLBSDA8+5ME2HtGunWZsejAcjVjttAxe3C3+GiPAiuuE9kNmYxKgSRzWLeB+mRkhPumVJ9irT2q
EcuNLi3fk5YmwbKKjOMOjO0pNY3hXKThq9+jnhJ19+STf+0mIsXUEw/kzSSfADOuR1366gfzyasv
YOOEG6YC00szD+8t7I7EdttCv/dpKAZKKVzZN+NVpU9vSg/CuBDx2yBDibC1d01p9ho9OEBZqXBf
oidCBGO3wJOsN1hVpqa7UzrxQwztm0xOESbcO5YTV1FT3zVaVrrJ+IP0hY+uYFY5WGGzngzt2lBi
sWqssln1MnaSuiBjq33ApLGlX8a4ylhZK9JX4r1ocdM6Y6o8eYSoKWWwGeCja57TyPWxaPRjqhJo
0OG3yhAWg00yu/YzzgrUr/OLwMjY+Kb5UXjrpuhwUMbruLEc3SCSXiWPtC2s90gDDlDHLR3aQMH2
+kq82uDCBgIBk1lM7YKIUJ3prq6zncDUGdQmJcJaY/xBg+rqBsSq9M1WcB6VZfIsBeS8RyGt8n7T
Z1K75veXrGWzFyBAjtJrP0jvG12lCy8ixWgc6keZeEWodKSq8dXHXKQaCcOOF4nyYGrFeSqnBy1R
rwgke/fH6RxUxW5+M8lQPlmGfTXDs8PhXq6ZoVYqfEvcFivkgsx8pNSprfIhi4lwA+NXMUHSP3yT
4kTL6tDG4gJX7MMO/MqthPlIJif/6QQM5uYb7gyYFaXA/AkLbfCznU1z65DkX7lvScAHlXzfdvQm
tUegPvCeDLzj6vQsiFupIKY5aYD/rW7OzIEhIPdEBuWfmScT2jHz72p77+GjcCywU5vOVLcyfjwH
TcxxaNoP5EA0eIFUroISqrA1uSJ5GooIOVIHyIMlts51sKls3WM+EW0aiYu6Dqqz0Ucr29ff2ta6
DajUu+jeGWlGZ1R701HUuHU0qo2bRmfubJaPgXpDncNaFSnYn56bCjZS5jSlr67U3uvBoL53PEvv
BidSjNsBMeDGk/SXVkzYey0CU/104AIFTLhGWVs6Nd2WIoQCogXRRTQmATVWIhy/lB/icLrRNSLN
Ot3mbjSREOaPd2Pr4dPxMaepHTNOxH6ulqZIT7ivWuFDGMavs2u4jrw1pvo7vZCpAWdRfdazUt80
bTRcZFPvXJBN3iM3CMK1KEzh2GcpWXTh6f+xd147siNZlv2V/gEWqMUrSZchPfSNFyIktZE0avv6
XsyqKUxVo2fQr4MBEonMvJEe7nTS7Ng5e6+NfzxOUx4ery6mP2VCG37eeq1rwSaIKfRpUsUfPzis
snr0s/atIbfF7PsPWfp/yF0j1xwIh6mT/GgRfhQOaf4gk7duqP8EueCzzB1Y4x7i1AqNmjlhmLnN
R5U3h0KR7DbpUEQcHpNi8RXM6eLHracLR/L7dFFxpzgwpnXxJjIPdTOXr0Vu0iT1syOnK1oxgLXh
bUaDASZOQ3c+VTA8QAPdTgMsiH6k36SJ4pmD0IB1ixgqPX3NsUlTFNrOrs+e04AYRS1veHLJr+Oh
PhS6eO4Qs4NC54ueQRQ4pn7XbiEgo9veoPHh59J9K6FdZeJS28R0tsGLrnnHMXduCt8Og/rVb8eY
KOwradXXU1d8KwXeS1XLj5/J+YSK8DjO7ruVJueRSKOzOQfFfs3ukPuL69qwj2BMCcGaBZpsTjEw
Mr11b5vzoSCChvzafuCtadNNRq/LsGGFLvXaRnQk3wd7fsmIDIV1aP5YrIJ0gk6VJFA+8KALBfJb
lq/89Eterm+tWo6+o97xrVFQmOVe5fZRFZRAS6sXUW7bJ/Sxx8rs1L5H3hqCX3NCg3gOECoctFIb
29MQ9JFiBqyvVzb0t51oKJ0laBkwlT82AKyDpctTbfJWCT+QtD9GhFtOy9aq9dSBJEw4uERVveqh
3zivRtDZ9P7IjG7qt8wNBaidGG+utzMq2oDBl88EM0QokO411c+h31rUMekj8lLCcU3jtiici4Qb
xCZJvkcxaJyOujhJiXKVSDIDwwstOfMF4PlYHD6srHhvYzKf1nEFPoH30GtyN9J0jj+pKtyoPYjW
p7zWh7sEbDooq0s/JV3IIo3jyfpMCWaj4ZSedPdiZG5PjYBzW7YN4kI9ex3oxwUz9ylsWdKXOK1E
ynMfSuwPUUdYpj4nzVVP9jauOg2LfvpWE2p/MxpmE42EA9cDJE6e4TfV8D1RjMg44SMUTWh3eR53
bQ5+Nb+ABQHUAhVy0u5wvoHmH+HIlywowKm5aRfrBchdR1lMiZMmzfXoOadUjbvSnV+mDBFlZ50w
Qt+V4/LWq/RjMFlKquDJ9YgLNNGv5ssbkb7HnN+IyaL40U1739rm82ymV4B8f4Kp6Ik+iwUdQSrF
NA1H9JlLJ29QGx9HwgNgDjVhrsyTNg93S+M8yCCl5WW/jsXd2gM4NfVxR7i7gRxq/nL7AWZYfgms
GFQ93T96XLtgMa8DO4bh4R/bvh4POWxQEKAjMnvTOP31u9FjySjpJGJhj8aLVbOxN8a91rLNaK5F
bHpgHTbvJxjK9xGGYTYf7VF/ohXbkP+sCRwX4tYT7EkOYOHJ6qJUynOmHwerkAB8uO9K29v6f+qR
0VHcyvXJyfVbBKkvtjFydmyHp2L+o8vXVVNPq8p+8Lg7NFCbNGIULvwFIBuz5zJgLCAsKE/Mqvkm
wOYytwoJl79qoRCJTD2RdeIz3x+MsBAmzwPmjJ3W0pX0Shi73ni1MjmIlpxMUqJa4GL3aB/K4cBs
oYvLhWvl/BYCbVHSmTs90GjoavedhmCylPozNYpA8eWcMp2garLTKAkA/CNclruskxXK3/FLSiQk
pol9FhVwLha6AQl/XrQJpxY67PMmLEQlTzuvxdIzymtt/GSg99iCbA0J8C04Q8sCa48VrRU5z3Tx
6DEPqR4jMTajFb5C0M/VXrd5vBrGw4GioV/my6vuAgmfF1ptq1ncVkior31P7eVopzuR+PdyAykR
iXu7YEo1z9tjZuovZmKfenQqqh64/WmWRBnem0pLbzpaJro9HPzcu5mCHubN8ubDQrpO73KOvr17
cQub7z+YD72PiN0kv36v0lNtF/rtlroxptlMi775oSF+TnS+va3jkhwmY423FaJuxntmGpALRSR7
1JFb0AL2mHBC2l8U/GoMOsyEEWCjv7jUEttk11ou2DPvkUCExOXp8tPgotFE4PklyHUW6qE31hOb
85XV1SJakEPFKD2A/6LB04wFiDTWhoKaVKs+FyHoJK2wL2eWYq9or2Ap3yTV8zSyvLuS3u/a380Z
wVK1fyPH7MLoJhwlg4uOe7rsdVJ++XWFc0vU28VVVhFliiqVQfadM6x3Ld1RU5vsOHGWtylAm9F4
2k1TEXhiTm+r56LObu4gc2Hx7RVt46BjwErxDOwwUjV4iZyuUf4z2j3p4/1+pPDnoRpIA543ffGC
p5mnpgmsk2Gub1Kk6Gg9WknpVZVuZTsMW8gW5xYjf6bUn0qi6oY+R49fOO8FOUS88IimPwQeN77p
YqGFPR87jZ+A6ofJYzik2GPTTEOIm12EbPeGge04mF/cFkZboyNZGg2OeHnC4CGlKVwcyDC6aTch
Q8diwS9MRfdYT2Q/2p/zMh+tioxBIiThb3wmuvNpVPo7Kck+bK+7VNzVc/HmTX9czblfpv5o6947
M600agu2qmBrAbledskqmInBzihKKOFUQMnY771NPbHdSSnL2zxUP5guzFBwhBe+eBl5IthTWJAQ
uPKVVylphsF+Nue3xEt/dG8+9hT8ICiyS09cN2azC06BF8vsrxminAxD7gHh1wnyZrawhnMFedm9
/o93tzYnPcsg+u9SirF96/Xg5FcmWkFGJFW5JdzYUdPzR5rI/9BF/dVcRGcOWuTQrX0XO8jC2dvJ
Q9KWjdTNDnnB95wL90yQSJgKtt5iW0k5ZephbVjPWAHw1RQHNJ3v7sw5f3Hqr7XkaRV8oR7lylIy
Lquem2Qnze4CMo+9FhdnBDCH87uTHYAyfSWkW+sFr26kxXkqkHMwmH9zc3c3j1YFrmuuWeSIxXWc
e4GKk1Cj0AiynxrhcpQ55h6jPXGv2005eTrUiDV9BPaDcoF/mUrU29pwEzSALvr1J0jUez1y8SZl
00I21rPILfY4fk/nPChXxcOwMETtNTecsh/EEnvDtRjkWCcr6V4GbkcYw6r8ZN8icVoC9TJP0+zx
4t0d6KMHtkfH+kOizAm+3LXRZNd1I6My2CSnPEM4P5jJ7ibu3wYS8iTWr3JVcWvkP0arngLRvzQ+
BuLR/cT+vTUa3YdhgSk/C/dTDvYbLJCIm/axwLjRJ/JOU3+GodmZFrCwYnjFp30E7HetOfMRyyqz
Vdxo47i+zEb+9ZcqeKSf77npTe5aJeZv2h0clO4FPHYd3sq1QFvKkyH2o45vq+WiektFvcP2Gk3t
HtGGiU8TXqpVXaMR4pqbk4SHJ3bb9gkfcjjScbtkTv9ZEq1NfxXahrG8SN15SO1hV3NH2wkOUcbR
+jSfaFNMp+3SgIa9JmKJXV1NLzrfUWi39X0xpQ8VFAB4Lc2ThGtlaDqoQjTE1ao/ec24G4Xx7nr5
nuDuA1b4HTabKlw8rt22CsER+UMXfgpVkkGWw+eQre5N5fCg5qt6Wgz/hqPDTz5acCydB4aJEcL3
i8tayXybtxpYTGDkM8kID8ozGKBUTehX80vAlCvliDiZCIw1+gE6I4VtEViBYQTOU+M4oAhd2gPm
qS/aNRp00AOaQzpsPdxJMb9tC0WxBWMX1vok3PQp6Y5Gn106NkKQDL85r9wnqt6Nhf2wfbJK6e9q
cT77yjzIody7NZ4yh59WPHOBMx0XixVqe3mHYToZunB1HfN6cRix18p0UEt2+8IKlXakMHhwGBxk
zodG299Z8ovTA4s11JPnQBv36f+k8wvNrnjtPsnL7JkR2A9W6nwOsm5iy+BApyuQ5tOLudI+JmMl
iOdmjLfStOu4adsBVeT6bi3Ly3aFx54ryniBjSoi2vWhXHjiqbeZymfpVZI0SVz6ECia5tSlNUpw
Anx1pxn2MneCXWHHfU7ROdXBW0amOwzN87wRmkSOZUovMJet5rjvmdeHqnf7G6Ng13Bwl4Sz6LU9
FdWdJ/5ujf+H5OZfJCX/lPH8u9rnqan5699VPP8i/Pl/ThCE1Pn/IAgS342UH/+7gIif/7seyPib
5yMWDwLdBiBM0Wz8Uw/0N9Q8JIvQedpEQTjY/kUQhP8XjYsHcdsFcf5PQRBaIdty9O2FDP47SWH/
E0GQ8V+E7rprolNCcwQSbgsu/TfrtxkIbbBlCUVTu2bRa26IjGVqRpLnockQ9dOkXRHSiCZSOnqL
XlYN5vQzWoH8kigNNS7hsti7d4wCz8iimtttPFZI38DYSE8kAGq32jb5kCSIal17RSjHPkgLjlXM
O2oIZhyAGKGzShDNI+0pSh11k+P1j+jv+gS1BoyUl+mr1uW7NcnPQN0WWHhgfF6StpoOHhP1XRUw
ovDzo5wZj0JNPVKNJzOIs0qU1H/Ool80vf2WRv6u2eZBuPYeZP0SzfKra+bruTjoXnHR3cza40i4
TCMBZZzQrgy/Jn3G3iiY4NJcY7zF+vOTBFVIMgSD8ZTjS0utPFWae1N29q42PS2SGs6vAPVhZJrN
cOCyz7E7MAXQRm+X+MthzcVnqfkaztWphky7PlTiW0fYj/6K8wqGol0ws/4YrnYF4uNAdVy1un6b
UqNiicUQnjijivTvJUnJbrbJ6F7SMcqKeo2ykVVlHq6kYV/hSjnKDafJKFjsaCTshqQ/c01KBkIy
3eWe9ZL7T7KHuNJyuRha1QekOlGX681DoJp749nI5W9Saq9iHu1dV4zM5tZljPrc+UVufMBxTlR9
oJHtOi551JkO6nHKuqAxq2OBl5awOCds6xbU3uSLvzu1//9y9H/RJ27Cvv9+PQqbftMn/scovv/j
+CPVT4rAV/zL+rS9wD8WKBSG8CBB19qezgO6mTn/IVh0/uZZOqEKDvU+a5GNWvB/KRadv5meQzNK
xwuCGs9BivcPxSILlEPyjsW5lUgGHd3i/2SBMqGv/bvqz8OIzzJobDEEtu38mz/QM9dqQVhZMEnX
tIte/yb52F5oKDwbM439RHRvzEXVvnPH5NRW1Xmd5/lhktK60RNnn6fMyOu+D65Gej0hEVX1MS1b
5vtouNSofw1ZU8TFasnrYHVDVmt1/Iu4JQO6b9WmMAxq/PRc4h8FziNbqepmRB9hziz6jKDkLoPC
k7Z+8+K55ZcMaoar+gafpYW+Oo/0Nz+7lrTQfAX2UVb3f6FNeoI390ApzdgVnHHSbHqxt7aw0zCN
l8ScxObcwj1p1JUqiFAs/CW5bguDdgQuxqXQp0cXoRR0/rzYLWsTk2k3njqizs5ylQFTxvHk5MFe
0Me7wvUJaTnIf5YyXw8+faNraaQ0RQw6407j9HcD/WqmyiI52YDxgyX7YF37acr0VbXz9JrVtO+o
7Oy8/KUivSlVVce+bdPgVLjwID2c+7z7qP3aRHCHRLIpjro2Mn2sWKzKWtZ0Hu5zv4hKcCLP+E0c
LR1OVSOKo2ZBhvIb+x7uIkqYYDz4EwaW3MxSKNjlujfBfHFJOCWauCKLPn9GRGuHmh881UEPsZLQ
0tg1Li6037DWgxORd8SVGIrZH/lE2hSUsdkQUoMFeKd75DzoFpD2eYUfXeF/mfGZZh09szRfYs1E
sii8KolRtFzI8ED2LdlD8GHjyITEHy0sZmiJfJ/WaFCHtd/3cK7mK9Nyf+iBJmHdfyWzRRNcrMBP
k3FCz5IXlKBY2N16Lfd8jXLvqt7eAZqb6BMWiH/arnwmYtDopvnaaOXOs9Y8rie3jDrotdriZldp
2gY7D8hKLOxs2U3EVhSVVu/Shqn20pp3NuKIeHDGaGG/3/u9C3eQARvCD4NdELHM3rKq4kjW6TZf
yddjmqMeJ3p2ZxWI65p2yeBSecaBpFbUJGSgMkAEdkAnv8KQ+CsWDNBCg5NKZi5iqHExdr3fimti
ZMR1M7g4PyZmP8ZY+vfAQnY82OPZdTWOInoRSw84vteID/pCWZzkyXpF1EcT92N7b1vYxfbkwdsn
N2MbA7PU7UgQ0s5jV6PnlJDquEaQvOv+xguWQ0sqs57ke79Jx49srWINGOUf15uMHSLfABZjJILV
IkatTuPOYvCBzvGuRjOrdFmeWkuqcOnmp2qYtf0wm69Z6+snqTJ2yzZ1w3k7PZB8/ezXnR6TQeof
5kzHnRkE5ck31GuQrh/2NNHUKhXDh8l9r1qUhXWPjNY7rV35AwJ/iOuscs/M2eKp6z6dRKZXy3wv
Bl3dE/8hF8fatU7f8NlGj/QTxu25Vlz6dC0+DAgRSgNFiHegPVETvoyc21t0ji/26CEusXqkmpXD
uKZP79d00XeJxlxvZkpjNiacCU+7+JX4I63phCFUfTs1OZOBqD8NUf24hSCGNO8emH73u84VL04m
mrOWQhrPkh6TjkgQCJkcdET97lv5l11xXlGPbebG6Tq2N84AWdydyOmUxAaWKbZ3NYl+j1qaic2I
znaheGPtFuFKjDfkan1XJRbcEm2wooqcI+JfhjN6nN2y5DjokjTddVZ/cXvmsLk0fnrLehmdet3n
Tgn9ohnOypnJnXuzJCllbgIRoTVWdKYjyc3j7zLOTHd0jVs52NaEwkf/W7QtmFiFJmjrrcW82s7N
Ws7vqnwpPY/uPN9yNPv6RN7Htd5UN00dDMfVn26KFlXNqqWcJWXznHX5RaY0wMDt3/liPI7D+rsm
66Pn5LGeKHEkJu1INx/tsP9tL0w/0mR4M2fmWIb7iB/mod0KSFpJCRFNGRlNN+uoI6KW3B0yf3Ax
XLezjcBV2GEnkPfIxvEjgg6x0y5WOC2+cV1tAelELQOhnTGtGEucAh9Qed+c2duASrbxKAPaio4O
ojpMcvzYeDIZ83YN+DVqeN8jnHoN+nA1V2unjq5aufW8jG/bMD4Yo3KA7FjaE32PiTI5CN3oI792
SeYEOlyP1jEY8geU8jRNOmtlGSz3uJohn1UqP2s685Fa0uyyZbhKk3TelNu3o6fJYmy82mODHk4O
iuGn8dGv/kduuVd02pDpdwRyzlb91csuZ7NLnVCvs3Q/BnTn9RZ4c9sg8FGoQdMRus1cGjLG7LnQ
7+vupxa7UCU99LQz8bFLEi6L0W6KlPuWwuLKru17kkSiKfMdVBu5IoNF/WQIYRe9/LZQBMVFha5J
UYJPNdrw2llesf9zwlaYlTXcgH792w3Bd7Pkn2ZlAiQJ0hMRB32MyOXDU92N4ydNTNZPjvQmAdeM
dNnV0GgHrXwFg3dayLM7V3/83P52hwp1hHuTk8Ae+6zVMQrcP0XDOAWoBpO45a8WQ3uZ9M6MjIIb
fOp0xWFKnhYJXM9xNTaIzOQGdr3D4ATiNJQj4mZIVZo7UCFN56Tn9ioMdZjrfFf5R5Q29dk0UVi4
65fpyLcxUHkEKHM9dQxEdTu7Txbruui68rHnxBqb5hlecX0yeFpjiAn99bwj0x15+wKSOUm0Z8UI
Jgqc4CUnMEf2cpMjwE5tKoBxphiO5H+K/aR62lH6pmJIVRaT/n5dFBY5zivvqelQRMjuhStxN27s
0BKdiRhpIxtWRSPFxw++ZUOZNYKwYG1QWDnWzxLU7KnogaJRrMdFnz8M3T9OAZ5tOQy/Vcf4UxrO
o6Sn5yHS3hlkkIcYS0JjRWaSiHtLbzmscmLM3ezFR56Ps0pXjx2TC1uO6LoGABOkYzJ9bWhgc08T
AElTXNGtipepncJlKJ+TbMuJbbP+4Hso2Xr5O7T0C3tk2AdqrKhv6J32JtDdvjxM0ow8K28jH2H0
QXPAlVVDENtEVe4Kn0UJV6B7wsVxyKduLx3rdSjG4UxT+GqSTXG2fLQEjmmdKKsOfTVPkIyRQ+t9
864Lc7dmerHvDPmTFdm8d/UfwAgW85SVkRQjjnNNd5iwxeZqVmmLoEjJfSKG92r76UCNX8FK34jk
N1vVfxIKssVkBpzoXeRC4CWmhJOcIQTwegIxPImiOcFvzDje049aCXfYpkecZeZtV3fvlvKPVrDc
TMn8XU7kQYiS9BRCRapwXp4kj53Tap+d4zz0QCSZHrpPfgagYDQMRYs7R/+pD9/J1HwXm+a6MVgA
CQ19truaSBu1KYqtvZxCZ0Dm7eS01YuT7y+vjlU8Jte9LqZj78F+UeZv6ev+AbEGKRvcuFZy8V09
Vi055bae3LqSYyyIiWbxAj5tepMhNAykX5zdqToh784j23RomcKXGBcojU5xX1hICejq4Qq8mdXo
Irau0Q97/m5S5NOL4ncc4hR6CTkpUaPc7oiu47oymNM34KM4UTj3sg3uLApu1O3rQTTpB+6ncW9r
6iJK9x5yx94t1W5hFc2TcY1aaWZRVxjv/RqSXdHhe+qiLksvaVDtmOchtRhoaOZxawVf1dTvqk59
zkN51wG/1XP3lqmGimbg77EDWiPprW/folkeqOBTZUOUTc45lbXFKASSqltmL2WvLlqHZMuBNOHn
ZC3a5pUOmSrMvSBHETLcMVTA1745LsIRBDVDFbGr9XXer4V6bmvzpqyRCVP8ha04WA0GknROmc82
PFDb6M9PPlLeXjb3YUFtb6uJfkHOH+Y5I/D8CQWnt5+D5FQE2LyWNrk0gXqfEo5NnfjAb/O5dDli
XHlwgGSE1EJMPvqML7PW31klL2vToZjTani4PrVR4jonCKzvo9fnZz15F4W1XFWDCR1pctidZPDp
rFYRs3BTvycx4k9mL13QRBNaNuaGpJfkQ5xjWwsnOxtjfvh3UMt1NYv5sJaH2dawFbSsBBzMHnT2
+V2RGGfPqzha6sA/KjePHbNg/oy2QuopYkoq78VYPyoGpbGo1aM9bTJLbYrrto+N0TSPK8yW2MBO
0Upeea4GnGorG2hq4YkgpVt24/Ncl1Reoj/WBhNwxjPuLnmSK6C9vDeubJyvUVHcpQu7aOH5D4z5
DrWFZyxvbwXTbHaKuJnrR4t900f1ttMltwHrxO28Kj4SgVVMywRnCde5TUgqIwEYgehosbRZU1Ed
mKW+ECVwz5zv01oyRIiTB8s6665SM3iWK2qaISUwvksabddqfPCBI7Ee1Ic+yd3QXsZlj0enKbpb
zcaUYsw+SiiWw1sINyQNza/ob9Vjg9BHlTK4WZfb1U4Zri0rcQqI9md8d3QxU6KbLOfQKCoYq59H
ngs/P0y1yI6ztBIs73KKJwI0kVIEP8JMbeZEgTgT18zOQ8yathwkppqoShZydP4qXiXs+Apljqvk
hZY81qFGHlU6MwY0HFqHPOcDlvBB4O2ymFxBkHR+Gepl43A7YGjZzxa6Z7YZZrDVsDdY93lnuFyS
G18YZVw0w0294LYUznha9bw+tsyZ4pXTlo/WOZPPNj4YPrfPVDP1KFgWDWgE+cQmeiiMBVo0FAQe
qE4+OCP1aIluqCyOiZX+SUCkMsv3josahgjn9HcmmFENSFcLja1VSButKIMKY6HXqRvLNzZ2AEac
TsaCvVZ4rsWpGpPilKlPS7IBjdTH0Wzb7+YagHGmbcMZWtyj3eup/DJz5wftmzYhsOk4blXjqWix
APq+i6SJ0n8vie0Tdf1q5awfjjQZb0PKKCVhySWzyCwHJSN+kxRRCV/e3gF7mRb1ri5zYtyyafNs
r7/NFtXoZoRYN+jWMSZEVosS1DeLd6+wtn2u/TDEhupo1iMey5PupOg4gAvFpKyeDFKjwraDGq6B
eDVxDd1kNTmBZJkW3JhZ470L2wOnYPfN0+yCM5pMDiUkTTJpq5p85/kqYYvqoUah6FSIrPSZoxDv
GoNc2SKzarZ/snGy+GK9GjmvsMWOeCmuAlVVYcG4MqxIp5lYuMxyoGGj+yDlCfFh70H8kPzq0roY
NafnbmneOB8evW4kcbgJRo59KQrs6olWLkeFZZMHJt0bapSGEoIG0eDgpANcd7uo9huv00FNs43J
B4Gym/fXXAVE+dr1WGTsT0vOPus94WuwMQJ6mJiYUPecrRr+H9GtSMDz8gumKogF06FClisphPXZ
n7TXqqbTgVzvxjNYZPugwhaPoKFGUV8VdeialUJFZ72O8jKVzCRZ6QBZiIU73OcOW/G8sHy/8Z5p
aufmTCGwpuEwJNd+4jUntbpofKbiyL2/b7R1U5gxzFXL5zL680271aeim65kJo9Az2CI6XjLllLE
vZfFNbQP9sjS33WDmd5N05fr0ocQE/dbqqa9t3rmfgCvEibZu5csECg2dGLWuntT7yrUgL/AOCE6
UzyFlp4dCl17SivIsHj0SlOdlDYQ9FdZ4UDw2M5zgLu0St/1BqrZuru0Uifc2fFoa/l1ZKYiR3si
+miEn3SuGDoqy3hv+JURZjswgsiTlDEb+yCZ5b5tEfakro9HoRmcrWJv4+t0wRU6pZvNDjMA9k0T
v11aHggWdHY+oUNhQXRksSJCahbx66svfTIho0HQfEiDaWc7Xx157Yeh4BDg6jV7YolbzSvUrpyS
J9+S5Mgn+R8ryx7qoFR7t3XzU4F43lxchPiYdMKha8nU8/aJTKiNuQ5hl2Cj7pFPJtc0kgJaLfAm
oP2T1wZqcq4pHlMTJOYS5Kgiqo8xWEq+SHnSNY6hm5ue1FPsOk0VfEAovPHM6sVYmST4StGJ4V0W
RvDKEYziuz4R7Y6oarTYAGlVmZlODBP4ZxSbFYnVU+QhJQv1SXsxzEJhSbUPWNFIal6v5yD77gx3
uhXjzzgjFmnd4tEakhoVmLnPeNShM8xZXDV8HQPL5ZTDqXJhcpdVXDHajahGHEfsA0KP4iybP9JA
ht3AGcLK/eex5xNLxrlhZldv+swnFnX70UtzZ+Ba86feIcLg7CCWRkwJBr/e/NGO0L7FJJPdWD0o
KOs71eIkJTnmtiaDda957KWmuvc7Sd6VK/7kqfedJ2wnCrc4msOtHKNlSW5H6E21y4miRwQacHqa
ex2Banu1rgg3k8G16NYwVRpHP6r5gnBgJXRL5l+XPSTgEOWm9dEqXFIraCraE1ZDz99ahvwyoBDt
EZbvXuMOiX1r6WkvJbEl2HjZgH2I/ulTtaZvPncPbLL1feisV+5bLkjtqahVjL/shebbasAWS41w
DPq3kaLOo7sUpQHgRSq6RXAzNjhaC938o6NlY21D1EtI7ruFQLy2YqnSV5uTnZk9cAJV3O6cM3sr
9gSJlhZ1dSiC6i4JOL8XzPPiNcC/NeBjzimA/LWfYwAIiJNEVrBnjh/9dOD4AKLIHDntqQ6UuHTe
mlS8igSrVktB6RdZH8rU+mNqFB+U03Y0Tesf2ZEY5nd3yF5jtBv4z/xbjjh4BLf7NBjAWzPQR0RO
Gdb2574Jfi2N47g/GOPOq4GK2flI+az2heat2FrhCxYzOYdtuoWXOl9YEatQI8HKWYn9cPyO1A/d
+crLJx3TaGQEFAwLeqAWkEOUCM3cZdQhaTqf//pb4TY+v30yY1wZKIDzn2rrwHRm+Z3IPkHK9aq1
vHAxUcItdH9Sj7anPZOUPObcMCbr4xLsxgnrY91a2Iq8NAm7zZNHWFK8BPiohmbf2ICd6m6+CnLP
gPuA1K8W5pu3Wo/DsElVNRxzFc9fA0gwzPxXzD3VYXYhGcyWoHrwrpzG+ioHqCxW0sLNTdqrjv08
DMrhKffmx2Sl4QNLqoBpe9btiTOcbtW7zh9xJclf4tTu6UbyGSZq22bo2LeoJRCxfi0SXTbUjTgl
F4MRivgEGG1HyeiUqAPv4Cp0MVJlHHt9cJ9NxWOuAXLgtI8zpry3yvSCfPDAXAlFWYMIirgGJ4ys
OulDQHljHMDRbZ2Bi180kT71UB1MI1z9fc4sA58k/rLUpGcMSvHsCw3DdJd34eRrekxrvsttFQ2S
IfuuWskjdicdf23rHQc3uJhNRbjspHh+CMAMAp5yxWqmPL6sVmBCM/T8ek3ldauEAoZDCV/jWK28
/oXow4dUa78xlcnIA5ta9sytWrjjEcL2R1dkj4oc4T4tHwuP6zY7GlhToHaT/TM24yEoebJxlPOK
9cR6vd7+Jfa05fQN3mQ39NSkqykxir5qi46GzR4+XLe+UmbzavRYQmn2fMylbYYaNpvJp3Kdj0Sz
0HWS5g+onRB2txsVnHVCWJ2XsSx2dRrA7sJXlZYAp8AVkX9QomWexZ+i5dN6mf67tQ5sGqZhcYG7
iVH9L3mpz3k0cQ6tDD4AoKloGsoH0A5x55R/emongWcCsmY9cv9ylmNotrNJS4/E4H8vODEB+vH1
pgn5SQrrPUc2VvTlp2kWOpft8JFUDPhsrnqS4pLAUbF3ey5av5RoGUm9NLrhyUkedKoYzNrcqQOd
kdBPwDTm02/tb2tBZjJEdOE9ZUx6Wo+N0CE6pXf5s3TNn2YjO5e4/wjc2Zfjf7J3HsuRK+12fSLc
QMJjWgWUZdH7CYJkN+FtAgkgn16r+g9JdySF5pqd02x2lAGQn9l77Y5jz4ZKsaJ/xfX+sYZhAUcp
uMqSUjyzMLUnpscZT1UKykjltgWlLfgOKn1wPMaUHecGgmgcf0bOeHtFVusix0+ki4eC2LaNWZbt
btVng3j2iFoZTmpyTzFub1VY3Wh0FqJytotfnj1IwfTiFtcpevsIAeBZdPjktf3HZKPMFDCBLrwk
pzkQ4841/oV8IHJy/Af4LQp7qhRbEtT3nsIJnyX1GgW6fYLX/ZVm6V2AcjUaV85JUchyM/hI9MRW
OM1LO/EFS7f+rW3+I+v4qVXQhpvVxU35MqaOL21V8wGcw19MHtwUkN6w1xoXfyy+Ru+erxag1CiI
8hwwbmo7uyavvbEKv//P/WMTa0Hv0fspO4O++VPVaJfReZPe4ttk5XBGKXj3DMWhUnNVL5KySJYP
RfgLDu9vueKrTDDd2cQirF15QtzxNKXVR1uDRKHe8jYLEa7UFoQqECzos0gGSJJwpy0o/Kl7xoxP
OWwYZaTXJtn4aov0buLy2eY5KSCJUd2StcH4x0Hyh2n2Nve8O9yrUVnw0a5Vhned2aONQ2S7sAnd
sNb+MDvjfRWOHSmsYTTr1Hawbym0WyQfZrDVBq7+qj2jKAs3dne9roOeSyIzLnPQ35g6/MhDntYr
uwb4q/lp8e3buXL3qqqgt/B1xAF5kZkyOHzCLPYbDv8QdGOPmxq78pPuidEyOpZrFd+7WMzPuZUE
fAh7iZzr1SD65ciyIOLm+ehn1lhDoLbttYGbAXi0mveWGQUmQ1E/1i7WYqxw/s5/TrLxPErupHYk
Qwfv7hcpHeXGJNpxl0DJo05UMZOZp0yW+ISuqpOew6gR2JhM/CIVf8I1XGn7m6aZZr4EZ+CtGTWU
x+SK/8g998dKQra7kie8WPlwGhyx1fys8Df+u13ZWhMs6jdT5Mv6KWSF6mXJpvXchzFDE1r6Zbaz
JWnTdAo7bTakkjM5ZwK1cXWIJEqyAptn409bcb8sTou6eTC2ycpNH8pqrwVCXDf0FxIGXbG7erOT
rC2P4YcLlwsiWPbWa01s7PWDnNUSI0V66KZgv073LYFLPMfSlzrBZJp5f8wyecrH/j6wWpMuiPVG
y4vPpUGAbob4BwY3NGta5NJIvzwbX2+b44Vtc2OrU+OrkN3ON0EcSjUefVJkKTYwg6eB8+qZmNtc
LMZxaHa4oyWu+j5RPxOBt8QcKdLF1rcFCb6RH82eHRqnJN1UYe+LGdnYGJ4df95Zgw/NEsfoYBTP
PljYXHSx1Rg/TCoOWhFFR9MyQuiJtN0T9xnVa3IvQ2psy1O7heo2cvM70J/oBBxE+Sq85EN446vk
TnfBuRk4DsvlVma4MXO4QEHDKMW4GTBhnznDMHo6f6vQhd9gjvNWfFSBwRw3c7fUqCRs6WGbhZCf
qOo0sx9TYjm0CLzdYPfb+c1jUJHB5ZbeQQxXpKs/8h1fCe1WR8NY5RrHe8DsfTMaWb0La0UGnbRv
GV19D+ylIsctnjT2FvTpjCQm7X8KFRtjdyesQdMvsA81cO0ztJ76kyXsfu9Vwc4pxg9lvs709xtj
6u70v/BW7X2BXD40ISQLoiDul9ny8AMx7nB8Eh46KrXCmoKI2NWNENa9qL/RYlDIcZlyH1Dtg540
QjVsCTzzUGzxQB8lsEVJ20PMw9a7spKcoHhib/0+pKvcEj7JtS/zR3QE8BbbG1nXPCjlmrIEqlGh
cepfn7mmp3j45t5zh3ahzUZaZXdRGGsQAw8E4ZJow8Oh/yb3cMDjX46RHyZxnVRjPNbs4qu8ocOA
shBrbyVM+8UEoBaHrUlDHqgsGsWul9CMc/dA9GGNXsHGyTOIGbW7CaJ1Ohrqut7Mlsci7U6dZmjW
r862Sc3PZsqoxpAhM+RIccNRczqt8SX1xJN1RtbHaAE1fbps6MGOMnTeioIJvm0MNPQpf4zQmmvl
Ja8An+RW1exM+gcnFNC0+ityy/G7aJ6o1a3E3q2eh/R7iVND4axCEBf5NrQjYoLW0OZ2JHiD3X+/
d+qyosUnHbpWv/l8LXcTNldEN4yc4eG5Kch5q5m7bMpOH1afh6Etm8ibDclkl6CGnBOkBOLgdstr
vgIqzky4KhkCxH+isv8vvvu/ie/Qwf0fxHd/qy/4F/9dDGzxC/8R29nWfxG7jKjXtxCuWvQe/1Ns
Z9n/JfzA5o/JTvBtYoD+l9jO9fiRQIpnOkyGgWr+b7GdK/7Lcj0bVJ6DQA5xnP3/IrbzhY0amV3F
ysDoij1EAOi7duBaqJKRF4v/yIX/GyCwh2SS4ax1I0oCq15Y4z6hB/AvbKDuAj/sN/bspIfA1MTu
Gs2DX1k/Op9D7H6a/YJbnikTxX5RIYGeYrDOpIduAbHA/RqYIkP52XWEEgTLkwF76ezOxiEIjCcC
oe6r1QOwFj5a3NbbxF7RUREhlugcBSx2f086YqNd43uyh6u76duaxGkBLN20zOBCABiRJ3G/m4v/
JMlRifsW5+Pc5awULNhsYQez37GhkRVo8zyLQYnLxtSYA8YmQr5ZIVh84BCbBJRAG/i0RfWIXrbn
rhvWNcE169zZ6WfTo6kYsbNUvvrTP+CUBzcsEfBbuXVoYUDYwZzsx8idi1j4cocHFGSVN/7p3eJl
HeT93HzPHrJYnmK2cBFR/cuFgd8piBnYZLaIGfCe7JnTRl6NLxMZJnq6rs9ralFrOdkOEwNVv46e
h/pJ2jdtD9fHdIC34HxaSvxD4axP0uQ0BYx4SluBjUX/lDifiMT9i5HEQIwknS2Ts42KxMj6JU/S
49y1b9dvpKqSX3Ji4JwtbH5GJz8NKcMRyAufTnBGD2rGhnpthP59NxGP78x0ZNClNiSvxVM7/17z
zrfLNNyRC3s/BPihO+t+zkY20ky1YzyeN60Z+2PS7/sMwHcD/gwq1nJ+rRVT1EYoCcKGdsc3ngHJ
0ChT7lscDJMrtuvMLId9/htOxMcF0lrmFwl7XM2qRC7P9JSHIsdltPAXN41hPy8Da1obGxK6H3Ny
v0AETQdn6E/5yhxowqofBuzRWRdcV5LGPfsbiIveFSCy0O+lW9aPbEZtpgQVhsSEPA0kDJDNCVRY
7lrduBtjQOqz5LR9+ZwCZs6Lny4J+ELZyia5/ia58Q4D+RpNs+vfjG393bkeRWF238yoDsaeei/t
Z2R9rmKwMmQ4yBz/Blt5ShU8slRMT7Qp+XYiQ2abhNdj0UGQZ8/NBnx4wJDlNYBTGGc5912VuR92
ErwLrrY9oAAf5SFyR4IMhYkkayh+JnFc1+LPQgAmQ7n0ZQggS2BkfxbZGCKjhzyhdHDDDBGxkAe8
Lp3xo2TqStItMpJOppwdFqYg0lWmB8DNB6PCTmkFc7vt1leC92Bk5ouz11d6RMaaDIT6hihKHUNf
p37OoMDPZv7Tu2O2c6cclHxpYmpbvZ9VlcE5DLV19j5XP3duFMrUE1qoOBEKZYG0ceNpI9y1qxkx
YrXvzPbUFp25ty2xbuuM8ZPp9xTAuxHO1/0wrC2zTMgaLesBe4Q7o0XzoOxGxm4HJLKo2L+Oc0ZE
5eg+OHPPGo3HQGa0SClW+9n01nlvNIzXmcU/mdtZevbdxOQxL/vw7EEba12W3t0vXvbkjtXazVJg
+KX9xoDkvFHMm7GS09kw1vTcsoRe9To/e03wso5Eezqt+51r7Z4Ct4xtxyCZzZrfwdV5Z1MnLtQC
W0Z+gGdIZDORuvYUHLhgj2gmxpt+DpfTWojIHemsS9sBGDXBcDNpiCM3RYxVGg+EWrVo70V9Fw79
jlFEsbdqVMBFOkSwVYwN7YZJKtev2wt97BCU1YyIoiYppl0/X4YWMZ/b9kVcjaRwGRniF2TLPfuq
8q2/XrpN3r+yKP9Cnqo3qCKutADAIfN0k6ii2wgct81ASHhRI7/1qmHXu5TkZTHuczE8Z85OUiTu
jba+aacHN1m6HV+IDeCiLpK/c8hUUVU4kBm0XXujQW+ZMe8EfyMaiXm0ROYfoLqc5ep2kbewQwnF
QqPb2e9ByGpnIBd9vwtoV85sEVHSiX4nhpMf8uSuXCaA1PDbQGc/A7O6jbloUrAGHoBYvoJrtO+c
HtvFpaRDtRVngz7aTutT6g84LedJgtJt0SgPn3nR08em9rp3gulNt8Ty9jDQJtckC01W2wlp1GKh
5bLApCPZSQnjWIc3c+74DPAg91dCM6kkjC95wnbCfk3JTTsnI8U2YI0Lh99tC3Tpca2+m2Cmxvar
+TawxOOcExTOV4vmBXFcLZBhDBv7u/PtdC+1i3C16HkNBiaNlESXoz+1B+T+EHAT755wnj95hed9
8Y8BX7VvTPWlTkLKYGVtgUGGUcIErcyYsweO1d3VOWVA3pevvWS/kIa0Xr1tH2SLuR1ewBS538oi
iivh3mi0Ws9hwf/V8CAL1pmqea+IkdgVU3iWqGxiFyoBAEvQNpq2YiJlN07q8mJZjb933fZ+8rvx
0JKVK4tg3YWG4Am4rvEi3eW73mtSNL7LcPCuqjtnXzb1U80Mck8hvAd3dhW6efiXAoAyWkod2Rah
vWroju2nwQVwngGQp3ZV3yFZdXGvmIelXa3tBFvOSdL6ni3F3g8rMK5oZyNnzX5mpQjAMIK/hDcm
kH2mk911ZEehB7WSwt+zmfhIhk5FVrc8cL4tpKiM0AAmhuGEtxi00+UYIzfdpjKTUeKZO05kedKC
U5hJx41k1kWYEIObsj8uYv7bXfcAE4X+s+7tx/n6hlwzqfdpOiwoROWdmbvi0vhuv2Hj8V7ABWgz
b0caG+uTkIUdypFfFtRoKKpPZYkry5mWpglTpMdkuV4R87WXREtQBCdH0OtayEpjWTJxHwBFRzDw
fwIDFW41+eqcNICxJLjPXcP2XaTWH553H0NiOrG8+n4HhhN06JHlj16UYPDsm+q1HVoHjyT+L9Ib
TqKbp1vWGyOaIKyY5gjyWDoYHqdUvosrG6wFB7atWWdFRvPYBYGKFlv3RxA5e5FXzn2wVEyHdU1S
clrYUagswqNhW19xXFXcNda4ydq6gCiPu4CQzC2vDDt7fjsrGzOv1zMLN8y7xEKMO7IuALyhjxMz
rbVceq7zCf4dUczedF/qEuidDCOhKOzq648ngoqWEl1DuJqHqZA7g3Syo+PXzKctd9mNWQ/SxUZ5
pI1MnoQRWrti9agbNNqN3vSivjrRraLCctdnpYYVzheuq5ZAH5KiOO+tX8zmyMR0D1nHfGiWcI2t
oE45jk0Nebj8muzFgJJnwgkorqoCr1Oxv7A/D1JoSXLWB1XPZayvhi0nsI9Ld1fRk99RnEHpKCX2
ZpbqiE9uFrvadXqQN2Fqxr2rUd6q4mLagBNUlWf37MsYPzNozJ1Mnts22AV1Cfx0Nas9hj2fTBA0
qH3mT1tzqtQOGSR4lZUDUo0/MgWAWBlsjs3+6qWvGGiAg2IIbpGVMjKMd3k0oadAY6BXddTd88o5
v238A4OdckcSkiRVemFczT7eu54w1eL89sZ8P5fNTTp4VxLPxlXlLSjN73lyMAMObFdYQPiarLcB
yOrVP++7xySswSAV70Fx0XmSHIhm4ivOoC23aRuFOQ9WFokVi2iOBJbAPPTGgfgsl0notHzpZKkP
bm4cNBG6cRPyBhwMJcjsPiuRq/Py7Kw9Pjo4FzEpbg8ebL8uyPp9oDELjfn6MPuwDJh4yzQvTohQ
HtN1XHcyc51TN01eDK3xe2gJSretat7ZYwhQ2ERA5i3VFkzEEOcjRgO/FujZgyHq1YihmkQYVNrW
bi4w5LegDDSovg0tIzib7gAe/GjkqJ6tdYK7kHnhpdw3Kk1wNHRLXKT9fdO0+b2QjDAwp5DWR2lc
G0FzWlpEO2MqVpg/1KHkZxCeFlgXLA6xISu4ZXAXbESr+7YcIWdII7+pEUSTaVTAT0MYOlQTJ7IF
50cTljllzd3E5mBnKtQzGiilAISy71JE+YMl0z30183gYhsHTLE17TWMTCQ96MjydZvU2S35Sjf5
wrLAdh3WYmqcLukVRdHo3WqbEmelz9Xh959DgvKEvQ3EjSC8tXDJbwerY4fIpdb4vr4haDvdl6L+
cZl7LTWaYOaSMJr3dgVYnBT2GonKCkOhE5HCQLVJHeMpd9u35EpVNDFG4jgovwtS4VdMEzx2UeSV
QKDskTasUD2u/OGldk1ivAMQn8Fil5ueviDSrY8EbqtKiCGJOhSWddc4ZUrYx0r1h4bMZ4jd655M
CB1uLXdkutqTTFoMS4UZbXwDyMKk28u+psGmJuFyrJveOIwu8omlzIgXCcbnujWXY9jce4MEHuZ7
kczYg1SWgR3l2aXpiBztUnvC3wNn8tAB4dxkSLc3ylC3ubFTJAHGNT096/r+uai475v65C7pmzW0
+bYMPD9mYBxXKdDZ2sQLVprVnXklYyEvJdoDb3pAcWuHeJFkUB9E4u29knHXVOcvYZfxjaOLni3/
j4HpjPISSZ5A9GdX5YevRnhY+ilT6/uYMEYTHRFI3c6wyhs3MHlw6mcnTF6DAuHflI2PgRnS3cEj
GJR9Wj274+hlbJ00tyx44TH+09X1bzK1F+YUxt7D7isnUW3X9UrpYDnclYjMKLPL6SkPXH+rzNmM
1ikL2fUWKeI2+q+8Ppd2BgBJQVg1qjAOOAuLyj5VQZpxnwJKSFMDyDP+lixY31lNF5ElZ+rryuWW
D+KVdF5POKzznVcUdK+ezwab7Dp9omA8thOinj4AsmkItlltiLi/aL/Ggplt1SxeBG/GWeppExTG
JlU1R4pYXjoNuc5uMRgPqn7zAhIDOvE+q5tsDvFhYd3z6TB4d3l4MJV/aoP6h1uIhgttKaMCBAYU
9Id/f7stZvRrI5dqbk4TA01EL+y/uwvClRCWE3gcOU38Bs8zmvOGFS6c0KOaSAs05Az61QR5g92O
xhBxnVgyGhOi6bfWXFAa6iBEDP/skAazzQIf20UioU8OaHtUfZvkBuPNynk3pxwgWyv/iKB3NnXB
EEjOYLkbIgvk2FgH9AZPPFj2rnLcfY4usUy0Cz1mLPdyYC4VMs7+p9rjLFC3f61a3cJ1WO/ZWpE5
buDRKONmTpcbWMBnNg+AhKFokwe+wVCF5UvxNn2jRSLlEORCO5hVGEa6VA38vvNghs0eQ6KKxqn+
4zti2pLMe2pRxYwGK65sHql6kwZ5TP/Q9rI5ZeH4IBNS0M26fLDn+j4MSuAlI58AW1Mm0yKP50ng
fOp4iBkx2R7VIe3XqGEGv/ETO9hAGPjoyrA+GFRuO9Otps1khX87DxuVFgP64aVI43VQ4hSqP3lJ
VJg2xMEt2VEXzkUSVHq1tXwmwHD5nfSmmpoLEWKbxSK9z24Jz6XD28wpzdOaXYTAPe9aL4gh2IiU
4Qv+hf0EJZAnDMmDgjp66nYlI5uthwIOFoUfsvcoLgWmq6rGMWayZt4584qm4Ay9nIfjWlVbFvnP
aSN+Fd6GBGKJU7Z7Ckk4hJxak/rg7qhj7fSnmR+UNaqVanBx2WvBHO2LFRTTqLLfpWL07sry3AHF
KZXw4qHwXwPyGwZcipmwERmu8J26CM5PfE0IZavL1hC+ahMq0NaWop9w4tZVD3aSOOxUMIyVwRGW
VrYdoF9vAAMyGQMO3zXH1uyGCPKr29ZXQwmwlQDk17yVlnwsUHGg/OPi1EOksuYGEj2oQEy0zOsW
dMbpXA1boxeQuoL20No04rnzmtTdKWDweIB/9ybHEELijEUgbbpiW6fQi+uQmJKCERgiP3e7pgCH
QM031zY6ZQ53PWxEUzJMCR5oYLNbx2GE4swjrtI2vQ/yvL01Lf9cTXV1NxvDQ0Xy9eoJ76ITJLoW
FfTZc/XRtDp9FgNtD3qAdL7YOYqDfioPgNROAnHJhn+ObTSeO6QgYYaDOuRSrtV+nEJkicSCbF2N
OFvnw/eEXWC3BBxKlW99+Um9PLlkuclC6wi7ghMJz4F8WeJ3HAhymslZjceCBenU2epUr+tdUeDo
sfLa3+oriIKBLbtHkQkeHSg/rg4fIJH3qinwqDDcZSRcQxNSOUU5tYkvva+sb9RNNZ6DBWWO9dp1
hC5Ib7mbJyjBxBoSJbCqOio8izZlDZJT5b8y3gZ45mbvKHuR/VikPtFcIUKo7wXHIq8TBx6z6V1h
8eFPDhYkm3lJOdHertpD2CLTyKm5ItgUXQITj4huz8QqvDJRxtCjGL5VnUHmQ50dc0tcWg+omFMM
kCMyJOo+6YK1QB1Xydva8f0418mJj8m7LgK3ekpZNg5pj4Uqp7VuSPdou/AUrvqQK3PaWEgbY80p
gT6R48qSAe2HM5+rHilwgfR+NxR2EjWoorD+ygOaTUaEKeCeZtE+pBlE0Z7LV+qVkrqZy+kWcf45
gz/IA5r6DB3AV6vqm5SXE3GJPfHLOAWdlA5jXoE3Oy7mJvB6GDbtvVeP+tOQ9a051E89q8ULIcVM
UYds64aTudOF86gyxRQ4VKj16/1QuuHO1D0cy6mfiD2oz77fyVvXqZ/78cU0UbCYvnFulZEfcijR
kWFbh6ZOziuZTpHIUTgkCMvKK8+yS+s01uXXqkbs3DkukbxfUc1xAhMs3+0CHWCnJ32WNyQvpkmB
bTHpRda7YKwjC4/hK+ESdojXwxndWFsn2xArnjiB04M5pJcsJ3igGYJMrFEZXdvWA2MS5gnsdoWL
TIwsJ9rlOFdyuk9a0H7r6G5l095jV8NJi41k66HmJVWRapqgsgmrAHAlgCgYl6DC5mw/tEskIsiS
/mFwpvloMCvEj83a22x0pPHFwSNIT50h/iBXeQ7oiavZ/jUodupEzxfXsT4t34P7yIoxUeF5uDat
gF7lgaCAC14UdVqH5dtY+scCfTMmQoOiNAy9/eAYj+vIZnMElUKoQhHupPXeNAVOlwW5FvpRUMEF
oxCQMLCfhlKysX+Gnx8eTfs+tRZKDNs6No7Bo3hhwjas4bbKR32phHMgVbvE094E8VI8W4FlHu/d
lTKYNusuG/LHqk7PqkIAhkL2VtD0brvOf6879YusTGxgIfcRw3QOMaYDzprLo50CbWwMYqdcXeCj
VCOjszzLD6LLUjjGmu5Rm9lpgEEazUiWYrrorVHC3QSC/7L4YCxn+luMT5dhnh6Bqls7q3RvrQEd
KyoFEi2c1bl2euaOnCSxs6y3YSkfBgI7ErvzTkHVYo6eKcc6ho2ce3jtwuDUVUl+sEFu9W1hAPpy
mSDN5BO1etzqZthTyikefaNzcLE9o6cZojVoHocrnm627FiElow72bNjr//iUDor55R7FvwJ3Mex
zqjc4J+paC41JaEbvDOEogEkiKfuA3+fz+bIugtFa4abv+ftyqgfSZB1S2AKE3rLoCaDyI6dxkY9
Hp6GigWHcwV60Sg2B9dJh0M/F5+pqNRZ+d0JgA0XEYTbQvrVgZrnouqx29dem9OPdFR/FVd6lc+3
HUaJK6Qq2YWdl8XotnpIEyy1QRxku67hIGSpdWnQ84Bc6I7pHOIwHM2dI0oBZOzPZNYhDW8yRDYB
mzlK0QBuewwX7Su/+rHYyudLu7lO1HwHXYlFbA7v0KSWoUdBr/a76D+F+JHttx/gl/ugXirrWy99
68cG61TAFK6RHefnwGsPjXJfVm9+mX8NSRpEcMAL6laa2MUq3BvT1G9kTD2gsxM4Moc/skmtjVuH
RtS6KbGKvvfShtzfJga2VRkj01rR8da5pVt8ExEe9t1Qg4VVZrkP6B/S8Zz6y0E0ZKdI9dO5zefi
jtPWn6z3K85y9xccwd20rsOlCG22Fw0Kl8XIPKZiqjsMQ/chcj2T2PHeXYWnhkiZCXXVcrDyZr+m
hn8CEQz/VODi8qxvZBguvoLU3mNh3VPWf6LKGnb57NN4LH+CkaK59ohkIeqpYxmKqVJ1nQ2mgmO3
Rul+WfIunlbrjSuOE2tAtY0j+6P4YsyDpMl9gP34w+iOz8H5XKeChCmkJ2QDbDLOPJiOOlKY4JA7
+kfNJ5K2bXXD4wSXvg6eJrj4jZ8/NVZd3ADiSE/TQGxtmBq3DNDZvaTpi1WV59V0NAuU7LfP8LO4
EgD4InteoELhYGhz7/fj33aQj3bp3DZuS8YVuRmVXDv2jmFc2yI4wScFtdRfsRjpL/PxZ0pjkE9Y
Ts5gWGMUtOFBTuhbld1deI8PxAHn0WTZuxoqAs4THMQmaWISEsh59Fh8MfFNS6f5SVk3tmV3syxJ
f3IxKOgAnafo71TnMsAvSQ82EG1Rch1mBXAmdFACjmheakYLkzm//Eu0tRyvwYw0UuqZ7XBROTwI
bSQuttKe/tP9riqtWOagt6tK1rgNkbdRaCyPcKu37Uy4hAe1YReSCs1SLFuZBsZzHeATYsb6vEgY
dVZ4uDJhmPEiLjIYpVyhrbjoBvfJYHJx9kW4r5oVrQ36KmcBd9BKjrElR8rv9Fg3Sv8hgXfCUo3W
bPCq6tavzEvlPze+k15kXQ6nUTd38K3MY5sRIzdRbBd4BSGHTipKFJq2f+x8LILNJ8MWiJH13sHs
1fKvTk55M+evaJ02E62F14y7KuuIW6rx9K+4utIjWhzdsTRaLr6UjH+S2C/eq+q1ZkrcW4/ZZN+w
M4ha+9FhKOyxhzMQjEKmxXGcIT+awQVQsmDawCfDovK1TL+lzX1EwXs9CTs2sYItfQ3YhqRUsg+I
VcCSkTblLRoOXN3l08KXStTTgQDhcstBetCZdTKE8VLb8xWIsO2NwtpNJnu7IWE8KtaElRfrcvwo
Bn67Wx8RkEK5bjLo4k7Dc726EWf0RxN4vyEUFbSE++ufCXbrM2NF2T5AfcL8MkaT2V+yRd76IRZg
Jjn7FS9Mav8d8TYFlYP4GI+1+hOieVconAZ2Dax+N7aHdDowH+QCs0QCeRtBNtr3ZHfsOwBwppP+
rOtvbwMXT39l81kx0CLpYwd2et+q90LdmHCGTMi8eUr4V8jxXTGUtYzPpk3eXauKJLAfltWMyl4F
42nkFPFS4nw4zgrXKaF4RmfHWYCKBHm8z/imbOAfzhmUHJMHKQztBGCwa++lz24iiLPyx5pOXQ0M
P8AknN/DOX1dsXOGQR6vbXErYVW0BqNIJpJpDKuENJ2LHt4c1pVj896EMzYeOmvRHE1JnFq3bsqG
jU3/OyERn8aDZanXNeMaL6KVlBMpvBMrpZ27Wq+s4wq6WdYn7Hlw2e/UZEVrCYPSX3YtsSxtvzxn
VvkmUCQzUKtX5i0kOBGIcyXQ6uR+NR/spsOnfshSe4RYM22YPUUtQWvAUB8giW8c+TGwyciw4XX2
3YoRp06Ts+2sewoQnmgVM0BCz9PbxOK7owEQL94Ila9CMW4RSf+wNg/M7e/t7rZEdxuyr+z6c6ie
baSugpQWqwXg/eHOHVDI96B/qP0invwhqlCamb3eT97jjALVpBrBXbgBRLV3uznWOaTX4J5Qo2sT
Ae633hhOEpmiiduJgW6vEce1R1H+YHlgktnvHPfLna82cBbCvokSmrfAlHA8KRHGhgBIskWPxOB/
juRskYTTbUn0u/EwNYCkIVjnhdXH1X4FXJ1Jfw0cYvy9rgo8JtypKxFgqhcKYDaRfB32Vg7uwQvL
M1YtmkzYqMllbh9zlf1MNCT80vM84W42ynPZNGc0J5n1gc90U7LJCOCtP9LEzbgPSxRKGajwLBsf
OpvmEeti7aTOk+RMfG4S49nsy+G2Iz8o0sh3QdVbl45rZLJFeJSY0aJSNl1c9+FwrCa1PjAAU3zu
I7AvWFOFN+e3Thnmxx4ihFbfaO4t9zNJvzSgsOuQQE/d1gmPK9yJqUOQ0O1NECqdqM7WQCXRA+Df
MvHm5S59ts+0eUPFxEbBFaRECOczXzB8EwHy3jJqgt9OjU00/TXFEdGtkwUPRpgyZtdojbx2icnH
ZMBxTZbggoFA/etrpLYM0HdpTzsOEz3qeugHPU+TCUlN1qZn+VIt6k9ZadAjX3bDlR4G4L37nwnD
Puxe1vODkXIwWS/NIM55LbvNVFhBVM3ky/O45ZDhgLD1AvZ33RVL+WV0rGRtl+GgXuOscJjN9u9V
ovZJTXJj2Rwxvh5na3I2We4yUa3PtU8DVdzb2cQcBn1881K9BRpK/+qRUysUgdeEpk5jSYfibxyP
7s1gWYGlA8AX/w4tU+3vZRhu01zbEQsT4Kz2A9u842zb24W5kGebe6Ttx5zwocVP0RvkBjtj62LU
54GydzYzpOXOdwdyPggJBywFl9Jyxrq5m7L1NIVu5HXzt2RQvBTyvAb1vRyWv+rEIva1G8pXr5Z7
JnkExiNDWJAFUBnU2bdCArohogMQBBRbG05zCrgxzqaXJQj2bpse0GEwRXbjEZ82Ya2kpYaQ4FtS
EwuWOiwKrvonKjywR5O1r3yygzIr+h8cnceS5EiSRL8IIuDkGghOM1iyCyRZOThxcHx9P/Rhd0dW
Zmq6MgG4uZrqU36tM+9n3ZRvLWZe0I27UiE2qKdX5vKzxuXBKr/NBtPG6HxVoMgWQ0Yqoe2Z4MIJ
PSr/aChTiFiJ2K52rkV8LZx4nVUjYIcWDI0NdyY0midB5/Vk8WjxopuU1KgxGZHsq4iKL32yv9X5
PgozOpoaQDQDETqwc+swUN8HEwuIQ/VDJgipuMrR4gw2vODghLwRVdACS++0E/YJ9t4N4IsyNd9y
xb1XlXaqiNgfZuiPVQDWS0ZvM0ku0U7Nl1LhV0mNVhVpb5mkzTUNQ9uvrNWYoH/2XLg7Q6zVmgCG
qiXvlgAYZuuXLE211xwMsxY+dE+x913KvKi3LJHCiSVd6oH8crmIKV1MC09Rcxkgkj51uKZSlIM1
TGWKrDjL+vxWt3SL7NAgfUvdkAYEzIavzbsOKIBgwx6xWvNn2PXNVIxXI9DDfdVHzTHPy1NqkHaP
KXtZKAGviYyB35ieSbaUZImgOTfiq5oeM/Sb2kwudoRDqB93veaw+Tchm9akErGE8d9d9W+WWcLr
SzZBFF+N8dsAClWbynpIHXLNIEcd2GVO1q8pcF4Mg72r5Hv9HkGwkKcUOqtQfNKjVjHRm8lqzfPZ
6YzlHqrEWm/eICbWnbdshgrPW7xxsRmJ9jR2H3FLWSEDWOqoa91izRxPm077cIcONxcTxOfIaChN
u8eePtwMlbTupNJdBPghpZkTUmqP9MslMmD0XEZZaR/bDD4z6LUtzGmPBT1xChvqmRdkPy0biVSC
icEOku6rEirDFDMS0gek6M5rGqgzxXwhR+ZWpcEMPrAGX5mjOOepWNj5sBc1QJ2cIOuUnCCEK6hz
qbsvxuRHw5C5MiqVZ8WOznlVf5TBaNN9YJ1t3re9dBTX1yuKILLBW2atduzT+Ow6xssorRvRjocI
po0c9ZODAygvJhbfTXTQg8retDEZcFB+WfxBn4NfeRvbrAFJu3BnFha9prWKH92eHkTL/ZCUSJi+
6NAAMGCd5stncE6K76IGeu1rwKMxDaClcfa8pyGzPtHDMSI44DbrfmhuBXsyDnMSDXezATjYcJbC
TGHUq3s6sKOHnI1x+T+1DS6JIIhg0/Rs636WcHnVxmWBdkc98op8ht+Y02Ys85Vd3VVFnjz2e41m
PktO1THKTglqmV/2jF7FzxDRH5LWa899KbqD0rmXCGaMF6PNt98liwSmjPUEPEujUDCGnNv273Ng
ORU3W3nJu2GjWs1aJb8qOmSOKeRcbbZlxyLv6anKKqqk36OQ65SNtKEEnzRycL5OoMTVZiNJxkjs
n4Qb9fI+IxkkBKMC75oqSNbzHxXtxlTExqFWjQ0ibrhwOzJUSPLZjPj8GZS24fXq4DjyEyCBiYgC
rqWZlOXc1+zIbdJXJHuiFctPX+Iz4O7lrIdEYrVcyXZV4QLEQdVTZzsxokvnKapjxWJpHr7wLee1
sc3VZBfPmRivh+UrX8ouvQga2mDhQSY4uqrc4n5ehZO9Eawry3TXmc69cyofV+bKZl0bIL1lIdXt
nbJpqo9oZC+IPbSy/7JIW5OV85ucjdmkEizKkmnP5mxFuP3Epgh+8sBwSuKKfBjBGGXY18OF+RiV
Kj+a5DOZvGCG0KjrTsRa6oCrJf+VZXmj5nbd9uW5iDWcwTFRBr6Mk3ZPoLjj2eiqpdvjqMxnclAo
LzHhoykix4w/grabusLr4J3i6UXguVyY1qmxx1WdJ7zdKdAPoEz5LEYYG6foV7MsnRBfc7110nXU
jDTbum9OlSRXzNanw1cbVrPQGe61KVn1gdx6MWUQPUSppS7aQ9xiJC+DfqEaUjsqBf5dDs7fNGFk
KOlwsdxHYMDCHgVJFO/ieKs6xYSgiz2T6kBERsEblwbO02ORBiwJXoLU+Mf8ynRMR4ZbvCRE8VQX
J0lFtXqtLT08ljFtnK0QyzJ/Qfne8nK5mnZMJNNF3v+LJP7qgitv4MTqEbovr5tkDshj1nWjWNU1
GSrVlX+mHv6UyXRTPJ60SWNVXTpsPLZW7P4jJHkE5OWtQyV8Dci44kt+J4136YLkfZpr4OuBdk4E
AyW29uCl5dasq2vYqccyZMXOoy86m51PV99qvDcrET2JbdLG5FA5BKivWk4aKUfyn7qK1TYySWJ1
OnDOEpJ2N7HyhBjoesmdNiLibNmb13166btDKl3Da5J4iH/0/gbKGv6MXbmc67VvgeeFH/mexM6q
Yj2ph681hBAMwCc8aLOVzFFeWvYOWz3Uy1Wq4jMdWw0fNsgclOaglodM1I/URVdQZSGXTfVjtG22
r3vGRlJ9cU0N6SxQx/H03ZkmX7zIpDzDiq8JVcRh82pNJWFGW7lNSQZT4qtUj1WBa1JjczX+Yurn
iTfnu5uylE61gcv+qteI0G75CadplZjV1mQFASSNTdzP4BjPNEs21pSycejjdeH99QTP+Oo3DJja
2RHwGmjxCxJWdYSIO+yyLPpOiOsCz4y31ZJkNWrDRuude6KJ77E7JHGgbvGI7eGx0ifCrTId0g0R
/XSMLuyBWAjjdXR7cQR86mwjb3xR1ITUUNCKg6LxpDbJnvAvV3uVTxiNMG5nbpw6eMLuNpcJf7KZ
cz2bc6AGpppWsbNNwSeCtab+4Hv7LqiIZ9TXUEx75aVsuJVZuLCaxvQZiVBKwkNfNIc8n+CB9PIa
ktFexGV54oqxozXqVsF8hQQyLOo622au+qEYJtdm7QcCa06NBJXlkXxXZ/0khXlqaQc3rC9RYgBB
A17W74TQ70M7bkN13BhVSbsxjoBJx+NEHRW+BOA4SwePDX6pj3ys3voqXUHjUQl+05A9lI92yneG
wTNmaD+yoeqoMZ78D5NPm6+pf1mxbFyy09vXbHYWmo65pbALvJdO9a33XXrAEntrPHXllow3Qbhz
1egTZIcFM8iiMJuHe/p17ShYuoq8kOm5aElgLojcvPBr3dixuoym7jhhAKV8Fnomge4ZN8RxbLBT
6odCvbA5P2gWvbaxd5Rh+QF0iUyfBa0vZ4YIU8RR50KZKUEU+1KWHeTMGrvDLL9CngjYzHlVwrC8
6+kSJtrqXSewV6gytyj5xg8AdGpAthTJ72LSm01u4v2EZIAmtGbKPmMLxqlVGwfh8nW1KD/EHq4c
7M64Zllx1C1vE0e/CXziglWBVF9HbNJdA9VQ59fPhVGlJc20V61Z3gtV3qayPw+smE0uzo0X3OwK
9JTNiMf9SLRrSlaXJm0tsQfMSdP8tApuBsPYAC5ekd+YpLruMSMdJ7tfSx00Jhl8XD1fLuHthoui
MTa+MfEDtN4MFKAMQdhQBLv9elF2J6M9xrR7GnQkURO6cIzoUCjhvjZ5IfmP7PFQwBM1g2cnaEeD
51VzfCQ6HV4s8cD1g7uIrF3NUrc0hh3zzIsxGsfG5HmlTAvKA5IeilIsV21WblxCw6UTXYSOJFjI
TQOET/bGozRcLAXmLcRJHg7qLgqfMY44n69B4+wjJpFSxZFA4CnI/1UNvVaoQeM8RtrmLUevWmlT
sYvG1zQyd0CxnM2YW1tT+6aE04J2jhZnufU+zvlahWshTHudG9YBkvWjS+vZVsqKMu/CR4rpnIRw
dKVJaVzSd+AmHzFzQRcWd71v3rU2Omr2VKzLdkqv00gMYghuI+sWoU5bN/AeIlGWgYOsMGKZDU11
Je7BgEEpZvVijvJ1ZOW7ilnsB8pBtj9qo6yD7h3DET0OCDsh5d6Bu7Ypd2hhmis2ne9RvWklqSbc
v9PUfDlZRYiza/a81Yg8EW2xoXmw426NFQ3chisOOYqeI/T9aFrBIYB9vqCz591r7DW5edgz1gZN
gYY5/i2dZO5ojHXvtdTOte6+bYL5YQSvXg/MbfCpd6VqB4i02V4ZntMsmdY/HgEXj5uQ7cbHIMX6
VyaHLLNulRfuuzq9ha9hFx284K0cCu5nJFwEYathZmOaY8+Vutd/Gg/7AtEskNJwz/Iekgq50FLn
XzNdk66arHbRBzxSpKHpBAeIXa7KYTwxZlYYqzGjsfdz1nmrKKBZ3CfPSBK8mBrTQYlnaxVYVACD
iVw4OtJU4yBIWvqu0bRNHuVzgAIoTDeJledUdyectTCadt3utyf9agbpdBgtb1/HHQ9wa+wJIH+P
rvjJynhpKNBiHU68RrfhpmI/wT/L5IjzD8RIZgwrLw2pl2Kh5Fom4i0fd9c58jNhvxHcB6rhfNpy
liYOniQJ3zUdh+JkpzWzMlb2dAILUCbclpOWAm37zEyHp8z2sdv6uSa3WRbNYgiPIeQPA/qyoZsg
czQxrBzKMnWiKSvD4LbH8pfk9FzmbA83t6yeTjQ8Exd7RDStmBDAVma44QPag5ZqOVWrwJweAcZK
xx6W+oAF0Dasb74fzw4qmFV+DjYEz4DLV1avo5g6sLCnA81ZFMQD/VFJv7HBz+y+teEqK6cFGOrG
JYdMzSbaDX8lTkC2bR95UVwsCz5wILBnh7wmI8O4d8lZNYP1RyhjTilN/WjY3i1QBGSlzSDu4T7L
kj311qfaJODEOBnozXW0UM8A2iHDPEtbP4/Jo3ag4jSI/ZI8d8Go31E30JfrsVEPGmvgsYqeZf+U
zrK06Rl3rZfeEmsvj19dZYQKASjXVOqjTLVLO2iXhFmjNkKH1W+1dme2q/i2zFNYaFxS/2IXGH9K
04f+l2T7EQe3TYH5YLI66Z8KNgHJ2qlPO9+GRcQ1veJmb0PxBRiKKIQ8lU8R5PzE9GMqXGRgPKCn
PhMdxGzmHXV2M2oBKNTExt1WrCnCCsRE3J4r2rLyIHgV6c3unZ2TJEsOzF1YB79FjNXB0ZZGy37M
SO7c/jHkxA8i0BCVonTwlY6UBDuXTUaLi22pJ622NwlBoe4K3nVfxcPfwr0QGMUHNtpvCvJQLwtI
I1gbks46worpUcuKS02FSsA9rKCLSzXL/VhH26Gy7raWQMnHqQm2iYRENWHotrdN46BbkP2enTTZ
MiVAZ2rGYS5vWOTat2sYuJ5TzEQh5KRGAwWaZcvJMo+aGx9EphGdyl5Fj0ABv+XMfv8NzfRo19YX
NOLZA79qGvVGr+OqD5FQuXHzwdlSScYu1a4xq6RimaH4cKausIavueqeRCA5OnGUGc5PqHG9HPLk
rgbBJtWHHemiLQQErVa+nIiniQ8TD/yld+p9ayPx9qwqeDW0/BWVkQc/fUSVYOynMdrgOiG4mQ1W
t9ZqB6n3Iw3H70Ru9EnjK1eFPwg3u9pIT4z//2TAHSCiSIJIP6JsEzxqrbh2VeMrZf2vi6eTYRm3
EfMgpoxNqSsP6DzLNlY2KpWTsAAP+jD5mfZhCAJDlQuVTsv3IoY664puG+iuhkmz+sYR/IVRY21J
lnsWcQA6wSvEOuOGcqLLci+i9BN08rRok+o+JBxmgF8WSZ//iTZ5p1Poz3SLf+4gP8yA2GJdO0Qw
+JTX4hz3rEHqWxhO7JVYcEXEDjOBek/cQyeTNEvnmUbVMsJsWLxlEP6itMc/y+8JuTfLLS4B1Ar0
sbJVyBNQiaptFDvC4FDz1lD6dG5ED1Pe/jZYJdXdbKSmOVrBfyEbhJckOJqO/h6YbY0sPn5ESXEc
WQD2kQSjjxsOSyTr7Y0RN0AzjEXEcUPI2+85YWKEN+AWg/eWFcOejB8ZXS6/6cQVNgFTqFu43TSH
5JgeXp3ZwIv3UvIzNgzcJ9hahKCwGuZIyDqhIMI4PlImvrDYBR1nj/jVHbbDxV7ydeijr7lAG95N
uMaTJxZqBm25cCk11qXx69jI6paaQS24e1qpLnsDUhUVL0S9FzBSlvj+j+gCr8iCvqQ0ndgW0THd
71zkQaVY92r9VYGEaLxtJhRqRdOtimhSlMrV6d1l7MabKh1XrI9uiZM98W/ck0KlDIWYWU8TksjX
Bbs2aTZcpR2Q5UV1k0ly1ZTxjXYHWTZ+W1eneIh3kfNDunJfmsGtNMN0pc8rpYLTWih3HDDbqSBC
FoZduBqtCpu83DiB/lGFPFMoDFtwwvSvEjLXMutQOVurKH9IrZzJreFWScsv7lV3iJ7FqhHzUG3V
vvSCH0mnIQW216n9rbEXLPvc0xisUa68ijeTZJeXe8866k5jmPpDV2RAaUFoNlHwi5fY19rpw0mC
rxpZzSpZ/eAav5JNlmS9AVmtTCr+pGGcCDUdo9H9c5AtyGlinLUD7+DkrznTMA1Zm8rywKu41Wtt
xyh4sa+7z1L9aENj3oTxcvIoC6fY1p7+rtsWXnVWt0qSrxpruIa9dSEgv088bDAjdQZgmxYmioVo
QsBs4zNogVzorJEJvUxm8RwsbHW1DgGWZhIsuBXxnSlgMTW4D53Jh5y6816xuAB+iQE0+v9r+tuM
PzkgWvhFL1TZ7jisvvTYWYdJyhBanN0oX2GU2EElJ2kotoxuMNUwq7VPEma30kGvMdJx79buUxjP
QIkvFPzS7ILPuWFLaBXfbskODPtnpgPfYSHroOUwSffroTp6aX83554+t9jk1A3bab/MZOW3rPZy
PXhE3DWIFt/duDkRaSeiUvMaGHixpLIWjRLg4cLuq6nHyRBnmeJ1VCKGI8LWxjXSGc3MEkU4gGdY
+MLEnk++dpspyT63Y4NYSfKpKp8R0nVlZZvI+GK3dxj6fumie2A+2qceKVRh8gOXV1tiezKcyzyG
meqiwinuOdMbwrKUCNxTvIOJ8kKMcw9n9VCqLuKvRWsHX7bIyc9lyJ7ObevvCK55aDjsUupHxG+2
VkPfLu274/InRCMFJK+0JpCH8FXWiJImNqmATtX5S1vmL/tLUHiluyZKS/QwA1zSjWw3UgzZcDil
CUXIXRAzIRjXYC1PVTbfEattvkpVG1NYoN0V4x3O/qPgy4YpZlmRf0lTpFt9jHfhNMujGPQojRlT
96MBpi7y9kY6nH63bBnECi3XIl5GKZGf5pzmKYpMzGKSvc/kQXIDGHxV23LVk+cOUZ4DyjigZSVg
GFOgNY+0j2n/5W5f0GPZNt9NDgMZ4248RJdJa66F2HPmotRnLypqj23C9qlhv1gu9h8PFR1fnAaf
wgt3FYHEAKuBNdU8S2CEiQGr6yTLXi3CI6z+kHqCk0I+oY4yMtFktM163xferdOu9fRiWvp2LgjQ
8VEpp9YDZEYFHfBuCUTWmREFwBxNzBWGxOCbElgeXRajcmNrFYFi50vqBgfGNSrl0zLU93ZCIaZB
e1OVH2EaLMbZnGqWLfpnf4QgsGc+oYIhdrbxkD4MZOzW7m5tsNeKFyvTb1ZjrFzVWcrZIh4Sqdfx
UOr8nt1p3WbteZC4HqyzYtg7ACQ/rJnXWYPEzkhuYhwxs3QfVd1LVXIdmiBcAI3P5R9YaLIMLDKy
cjzGRrk25x1qKh65ia++J8/NpdwYdHjfyGv+qDoblnRfhWovFO5ohqMemRDuEaHIGZz05TJAayw6
6+h9gm7blui97SC82Uj8hQFS46bm9013xpYb+mlso5iSsxiVZRXmcI7CtaayhBi7VZ4WyzlZVtfh
cVRtdWNa4MJLM0IyE7epdU7pQKHmqHxocDoV2dP8qT0UrqCeOEfwbBNA8+n400rzvbasI1CzZSyA
AbWJ9VrpfPZTCUaDnQjpvg3HzrZ1McbbwYGaYlE+S44KmvjYSwAHdFhy68ahA1/f1AohRnMLbdsF
m+E9jSbia1sdRkaNsDBWxD22trKOVOwgwRivBUYVPYOPVf2rTOXNM9jCJAwqAEVtc9q2XL0Skc0k
VYgmUp74WPsNtRkEcBp4ZeOzgaJsZuNLiX6h8NKEenZJORBpYN4lXsn+rNuFQYcIzfxU9iDx3cC+
6oiZgUBbhXXH5wxQNa4NpVmZbhogYuCRGahvEGDwBxIr3HVJsWvDtsfYkEb2te+uuUbYI6k9BNL0
KPkwGjUR+bnYBTusSRfjkI8voZJ+kaZ8n8YQcMD8V0MrGvOJJ8o2P+02I868yYoRbh0btwYoq/E6
lhp6uMhPtaIcXVNQSPIhxbtHIVQRZ1+ePlMg2oOEzByp+qZCouYbNX3ntnYZa289ZDCZhV9ox6Dv
1hlyZwo+PLLdX6mSiSXRFi5yV7tG9YSRvkZWke02oEVLd9LQd2KNZEHlnXlE6Lkoanb0xicMWcMP
SlwEcbgNVKhteWKxKLaiFf2yvrhza1jLlDm3CF6gIG9Drq6J0BgYNfeehtkGuF6Ak5djfcaFKCMq
VY2W9JYN8bUJSMzjNiLcUJJO1+sfNM8ZFQwuh83v/AGGxHqiurJFAFZC81QOzZ74yR5/6dbFPhCm
LY9w9RK4f/jWEMDTJaEdhkp6tRiu3GYRtQTYzCXr1YZd3qj+00Zc/UF0lI3Jy+Bx7xdbVXtzzYGg
Df6peIOUi7MIc1TqByHb+GQ2ZIqXAZm9wjqwoKvvNa7sJROYJV9D/uipOMbpTxY8nXjLeuMvYmSi
C/SuMvdGc/dPlm/iIbuo00s81vukC38VxfAxnPp927wLU+5JeOojjpg8t8CSqMwks8EwV19Bgrwk
hXdOkng5mOXTrUa/4hBUFKzlQv8Uo1zxzh9bo1zZ0Yeo9wM5z4AjLic5TAwnjC0/Gx8Oo1KGfoSK
T48pLjS4QouRBEdXKP4tIu+Oz81H4Fh5XbK3getFmXloBCuFut6PuKapg9lFsM5K1l1B8Jdm0Fvb
DLvU71yClYmbI/8NSKdWGi1iwvSWtqfB6+p63YsqV7pdbEXwz2tbjlm4YRNnb702gLfGX46XrCSv
FZqLsEGO8ybpscafdze7D2VUfCHrbcUXRhafRqoC/rlpYfWEBs68aV2UhCBfQjEsVU3gJTUt5Q01
LY/LnbczcJMswl4915GKlTlb5SrfLjN1+pd4ICtthNm+c/Il26xjDRDbofRelUTYojM/REAOeI68
TxYY52x4VZOT4EhW5kgwb4ad3BUMQr3ZczNBwYImGVvdCkTBNu4f81cQsB6AydE36Flz0l8OeEIU
AyS1/l9W5BuFVW9Hz5M+4A8ol0ORPIzyxYlJtP6L2HfqxoBb5VDkt4ard6x+u/YW1IEfmvfGyjca
QHDORgaYhx1cYwzmnE7gTYulHT57E11ovDBz62xiZQUrj1MIW6wukQfwMhoyS9ZprzId0QrOT6X+
xlz4IVqbf6d0N3pk3zlv/OZaW+zPo5jcfFqOb3He/dNt3VkQW2mX4E9S30W12BrpDzcvGlegD2ao
Efha2bM1zafexdazH9wz1IJNR6Tt6PSEB/tWPYdFca3awl54onqX3Vz2ZmXua1eNv1olBmzGpMSC
yKNykSwbaJuda12S1gruJDJachj8bHXV/JjS6S8GNBMqDX8gJTFBTUoJ5THcyFzH1uHkBf0a0KFd
GHXqaKW7XNfs3YBAhqDS/aiEzOFyqvXWKW7whMqXLH2wbR/XrCgxzFZSpSqtzmArPC0+rmPw3fMB
hFpROD9o0wVd4N1Wqf70hD7rXY/9OvOeOibFMec6HGT02UCbRb4IPGeRq/9S/b0d8zVqmVS5MOW+
7e2kDTYsWUMdscqviQ8/rYjAUWHVs2andW3lgNKZ1hioWAkDJl0UJsZGfuzCPgjrnXSiG9NGDImj
utjwJQJEyOLa8zQrhrIbLXet6RvQlLz3+7T0gaH4YYPHqVgT5mVQusoedfBSc7GvrD88xWbM6p5Y
uN09cYp6+FxBTOjJ5E94JMxnTsDPDnYyB6wkIEH0YIbxn8u/GHsITMsN4VHfAmGrtOsK7EGCZy4r
WWXVPLd/Qy6WM8PM3pohb7m6lg4zLj44iTN7vtEKPsfYfAbvL+5PevhsqMcqo30Z/jbyRancpUkl
D11W3T1BDSZTskcyij1MgBQ9Z27AP9sjkIeKopSAzWExUYlnYFBQEWAOot+5fH/pdyK9suzrU0zI
pqXzoTm3E3zuv0o7eH/dyIVX2/Om+Eq8K8r3rJRYsKJjziYP1OyhkWeQj1C+3+giVHWKpOKOryhI
o4p6St4tpEju6nD7Ozru3gDiLZzyQ5LlVMZllh49xm4zqtYNur0VdkvEFn/2Emhsqm2uuoV9Kyv0
DazjcqGi+evinAbntvRgBX+APAAKsxC88WzKyBi6LSZtLi16jCeo9Juv/58cxIygJ1moFhstY2pw
50D51q46vF3GomhW1CAtCXT2SJ1NQXBeu9nWp6jdZW9uPNhjczOqzYHkTRcuEmDySuNoaxvTviZ3
kzRiJTHoMIBM8R7AEdkEUPSuH7fxTuGUZnnoET4mfMWOHFoOO0Z8XRY+v706EfbmR5MRrRlJb9cT
3gP4/HqsLx1+NEnxbs8B3uDhUfgsEdIE82hcvBX6gP38M6U/yWNMlOE1dI65Wh+dmjtcxbdS8cPu
o+GnbHJI6XykSv5vT1avda7CIulaQPpyFq1a71zMRHn5hs0PzcVtzh0O8sz6wikQqJwQFVNnD0ks
IuVLwCOBAdFXGx1FP+rXkb0JmCIrc1uXLJzwwHBJBL1GxI56BIac/kl/NuaeuYD8Ny/aXUrMoLc+
wR3je9n2VrwVE/0pUIIHjKMzDdthVWtwHcnZfs4PjLl0baRiujdZMRGr9SPry+GnVtLmV45fquQv
Nd0o11mAM5A1ZZHms+NMHmKeme4fNk2cJlhwWTKxB4KCu6Idk5carzWbSp01qtEm4FhAII4gipq9
04FcZI8/DRir5tquceVaXK/5kkS8w3OPXcqCeWRKI1SkI0qH1BZ4uNu84lGE+UNq83NNrNTKGUK0
RPW7HPsf2xrea4oizER55CFIIfpEWLC7IeKV3n43ig0QZJxeeh3BsFhO6Jcly52yLeC73y14Xqwj
1ox3Ea3lQUkOpQrA05NX8umKpEwgJqqTQ/EtPDkrkQiuQYjFgArbdh1TvoE0lBmbKk6IRPEXZUuw
VNJdn0fKphLixYxySh6pKxqQfEKR5yv82P0bLEsCn/VPkZbM7UpVLovEis5Rq74G96A0WlYbsfoq
wKAHWPofLdesg+V0dwM3cg9ycIapxDbKpc2GF9cs5gBL9gysb4kV4giGRW9Ra0JMKcPP3U0KYL+j
Fl/yzsSU72wMfrEtOzjufEhFpT+6wwpq1W5iYcXHBCtkdwihM3fvLUHGQD8bxS/JuIU4tcErTvS9
Sp+QM9W7ABXHwBvGUbeiC2VaaMQGVYt+JA0ySOaEyfH//0UfAe71jjIvLnAaW3LPIH+sFua/pOjr
ZW7jEBaqDCEbat/0rHVrq2KFJAIISFbv3VSbmvcxkr8eV75FS23loOnddR7PWA9sYtGpvtFAzlCo
B650D8MrVPq1UYUvjkFrcRt/JDY+i9Ik6Ej4jgRza6x4jNtT5qEgOVIxP2PoVTJi4gFTPhAHEcVU
3iVFIzRfZIND7qmBwCteRrqtbFXyAjaom85IWoCewZp2LnxTIx+LOhv9vrAAG3bEHaf8LZyC974Z
j1Qw/fY8vq8K2U0ocmIz2ml0UMryJU5q882p+mxlKskROhLTwKbneYox+JD5B0s4Iy3HKcXqvG9b
YkEqya16WWPV4h32jPGQmLRYGHyRi/DUTBWFY+NLxVxumfzu2qOmAmnDSaqG7jvwG42YjgZUPWv9
wLLu/1htndXpJvPklGfChe1Yf4/BAX7yZzN26yoNrqHRnnKL32WVsmykizV3vT+cO81CYLYrEuNY
GaE9Y04uqWW+Ehi9Vlzs5t6LnmY8Rzt1TAwNfyl6p1gNbc0BBzZZEhXyW6j2H0NXf+tWjFW2oadB
9U2iHgSjsSuwieFhFVl/0DvrnocG1MevGlNlVfH/7jj4UQpr5U+a7bXjjj2QFW9IvOecGJzTqMZ/
WfylFLdRvUXNOZDROlVtDjKx08pH7ny3OAwrl4JeynTHfEfOwRD3ilADib+lFcbgBXW/zk5awm4C
H3UpMGIVLImwbZbL0oihoFvbykquEYc0ySmIF88UbZFmymWpsp8KsSRS3dZvmPEKPvKz6d2lz7NG
/W/aV0P5G8y3SfAPBQDJVt8b7JhxbnK5+eUt3xehgV0t37xSBE2YR9tI0iSWjJ7ZKCkt7Ndd8Jsn
1YoyF5QvmtvmuR++vKgpAbB2Faddno5nA2QC7VjG2kytL4r+DI07KOejwAGplzgYEuTxNpm2A8dq
PxKqHQERQSipRvpfVXUl+clOg7NpU7Zpk2p9RM5wo157q5k4rCor+CmafE+d6yN2rEUlTyw0lx3e
pdKNXwv9oFWooNwTzEhdDuwcK8x81ccYfFDU99Gpg0+Fz10GkGpclnyEe1CJlvk1Iy2fGjRSJJE/
IYSWpn3ruI6zM12F/XWqocUlTbUPCKBK7TWK5XtkweeywZjz8XbAYlTfHoXahZ5fqsLez01wBQW3
goFVQfYyIlLEboui0DE0ODiYBVlhTAi9g+jerUW0C5XuEidw8EZKk7lc6OZZImaZrOVNEp6uONs1
ny6tX+UJqdp2KYXyGrD50KtyW3AhDgFQebaz/I+489ixXMmy7K8UclxMUBkF0NWD61cLv67VhPBw
QaMWRv31vSyqB1U1qO4edSKRwMt474Xw66TZOXut7ZOn6GmXQeo7mkzvSErnOHb6Tl4S916UCp0+
O6d+nfNfQ15H2qdYu/alwUcF3a2C6VMdByrrfYCYq9QI27ETHcMmlJqKd7stho/BnW/SHX4KXtvD
Og99DL7cS+wIUpj4bum5LxlfgJJrrKBSfGG/7hrhjbHMRHspFzLTi8MlnGsS1YTroqBGsVUvHPFD
Q/JHcipsxceqO+r9ezqwhLQZP1PtDk8dQSfQs2TAwSzf8/zDNvNIwxDJj4tpDfvk91emDv8wbwL1
jINgIwsW7JVzLoiS1u5JUglUWnzYiJHkQ72R8bfox81cMhnDSjWnzzz/VyqILyTF37v0caTiwSPH
CPtxF3Fn8ezprmc64GbePb7XjSHB7rwIOJ3z+lyxdCWR0fJ27KkBoRAaQ1j2rmNPvWkdPD/aTEZ9
jtLyTuOTWXRfY3iseJaNrXUgQksXCKon87PMZn5eQrqmsTwlA4+DZTyi5nuzOAqlBpkJWsQW0982
drFDcg9Srh4mDHO8UxpKmhg3MSZRLLgcyczOPOmUtCn/TFgEvIG7jWzu6UHfDDOyHueeIqIVjMJh
h4BwHU79lyzbR320sgic3MioPzTwN6HRkw6v4xWp+7WNT38C/i9RARjpySau28XBgYcLnxuEiUbE
P13w/T+ccOhcFN/DJS5CX54qQTgIM0oVuIeiERQGhDfcMdu+/TUIDKadOmW29ai4C8zRJS6vASbX
ycw/6fXZut+TvLqqOwRTf1uWuA7BkwBJR77j8GqwsyEXZs8HUxgP7jCd2LOdFXBFrhqMYhjyI/oM
y6Y6lDSFR+bVt9xrZ3KhpUbQnB6dBT1CNgQ/kkts0r96guo4pHu4oZ7hKPYJQYlObScGo4JLJNWR
hlvje2JzaTww0ytDZ0vdwXM6zvvxq3L8nQ8ABIZ78OyQP+ps3isPTaTfvvchs5iFbc3LZO5D7iSF
25ykVWHjcLZJe59OwWs6V5fGoddHf33wIrvBUQQvEcfKyVquviZl9E6Hb4+A+RZbk9LorkYwrvPg
TVY7d/nJ52I7sK3wJBKGtPhJ+/LJ4cNvQDfwjcdR/WCaWFLIRksUN9msdrNJYY7fH62OgFZnfOFU
vUOoRGnDI5XGe88dj1ZPhgYNpjUk+8ElVDvkt11O7wPL6JjYKgDIpWJO6VWkctl6p/z5NFtHGk9y
REAkht3g2uBgIEFuTixf3ljlXUGlb6PyLQgSey78CEeLl4DzE49aL7FyuJpTIb7J0mcYwsDx91mN
oQhGhbqTp3AMd2pobof6K2iZZEm+9bkeNPh2huxgM/+KOdE63UNXN1fkzdxG+42ncKJYFpV887Ww
0rdhubYM6iv7p+2fM+nhq8l0DoFn6s6W9bFzO7xxNRmFiYAs72vyvGZGYSj3kqyOv2OKDCMOP2Gx
vMbLLR1tP6LdIr7eUX5BOuxFUAAS2iSW/xDQQCAU3S15j+45+k6xn1Tte0kNBds38GRJHnFIyqvE
T3piQr/v4uImbcjdb7lIlTDQSU1N6z1yKQSrrGtIH9nxuz/rC1e88f4YWbfrkf6Y5MrivN+JhJ/b
+uDI99FwRgd8BPDBHg77WDLqLJiHMsdm58er6LZaGPpSnUFyr3A7htsfGZ2obvFhV3Clqf9q+pg0
57c2+lGltabqFU3aPlR/snraGT2HatN84JRqsWjCw33wvVeCWtu2Ys0fkiHm2Ftl56q9X/z8wfAe
x8D4NLy7fOo3LO5XcU8wxv/NSnHGVLOCrqyb+LMkJmtTpG7WBjJhxNrGuJp5SEXLr81rfsoPYiK7
g7SH4/aucX9naUCdGgcPjK6wn53qCWElFj+DJGyEnpFlLWpHnETEC6nl4h6Kd430ebrV6/kBEiRs
bjXm5lnWxuFhJsku51T+BTM+OpV+ShsbfTE+FPQJUQmNfFHujXobjawUZvA671H9LQm+c3Jxr7ml
kmL3hJ37hBLCrNRWJM0eDcxx+olqRJU94o1kUusYJKEX7dokRrdiGYl3xt0S5Tpkscmob/xKEGVw
14NFbsOMZCGKcoyC+3S4mO6hfWbRYnAAzffDPb/SaDFP0+0EFeynd0l+TxCc+KnRCMYxL5G8pgMi
vG+TiVu8ZWY7hk9yuC7LbszOiYR3W/sfYaVlXO8Vwby+Ze9pNxuj5Ul3xF54cHjSeL/2FG5d9usu
Bn/FGyuYz4PV33golgfFZ+sqE72sD2lbYyA1ZWe2l3Obnho33KHfOwWKeZL4Jg7Ah4f8fcjxwHBW
Q8tQUnn3fE9xPh74vpI72gUY0KirO/yWFMe1zsXlnYYTi7uH8ywtOazG9kqlQherk88LvZlAZccb
27h2st5OnXEbnNLu2UPikdnPMXPNufAPZPX94ohwcU27J6ujU8vKsWAlGtx2/OxTO33RskfDjbTV
tZo+ihjPmTHFt8QkSprR0huvb+kbHNPTQK/bMZE9NdGIeHktRAX2Lk7tPoGEORcbkwTLMM/dS8yv
BLaW8TxmqJnyMkZDeILIcWRpYe+tsXyi/sU4mU2ypuW5vC6xMu9J1a0pxsW9AXKzESlNMnFmYUp0
A5qvZuYjysJ2lUGJU03pVuRXboyw3ISKBHeRC3h/3Fgz4q1ns97BvFLBrEU7KvDt42TFt72HfmzC
0sYj23CTtYybT7pytWu2eLOtaNkqccCtk2wj6fyyE/rs+zK9lFipeeDHRxM9+jnCpMjyLuTWiHCd
dMMxQfB16tCnERGv64s0REEPhcpZ63DNdaIhfhXugAsQL9Hu718qH+VYEtYkQ/WPwgbsrXR2Huhu
KJ7ItXuc7BXhma+0IgtgDel8Rf3knbLOJRNtlHz/COZgQld2+F15n3FPOcDFmMFRWrV3DTJsXF23
pNtSUF/vepW1Xrol2FVzyASjDMSJEfB34s7Y45zgw6KlgePVGGxMxzROqpZIEDNq6xraKPCLWSku
lEb8GdvcPNF3tJzCqv8tEWVuVW8W695KCY8uI5Qntibor3DatzW3iNle1H6c2eVN4SD2oV/chdPc
8JMKHKVBHG0HgZK/b0ik6ArhUEsBhqFuSN229NKptIZ0qH0mL45xzPve4Dc43LfOVG11xXMiETxK
PZszA9SqeTfbxzgvvX2Lji4rDO/kwy7MPebkyhengpgsH0N115SyAvaFn+Q8inomGa9Ih4Nj1zL9
jigc4+xhu7tCxslZJrdiXKxT1b8kdFufUTDafUJqxnF6+FbmZFaJFNu3EuYO0UL0rW+aQxnvsclB
AwEbbd1SfYTJgF6VF66Xoo2k0pwSa48Ptsku8m7p7/mDEyezvZmSpD0sfIAxdGLUt6mzskk9Ua0p
LsL8xW/CQ6yq34mZLyRgjDuFfJMjYMxmr7eD/eLzGgIOuixAO4uxzazoazJrPJgdd0lZj0fpZjzK
6+ojIWp1aY1oby1tQQdx9TPOTOTJa2MMipKTmoyj5wP5eVFTbVLb3VC25Wy4qjJWM/Js1xXDkVfb
Y4cRx4hwZkiT1ZkcMnlisYfzBg1OSKMrtXTQnFnPvZaamlXfzyGpqN0S9dG+MzixV+6pWQRue6g3
NvGCFFYRcTKYCEKg65uWTMcKsRrINj9IGBmwr/ECJw3wxJ2hObQ5czC31OP2BNhw9AE78tAEEWET
P1e0EqJ1Ms05An25xuwq976Nfqfw3ztt8Q40wuguzZMwGq3SGZzd1KjnwAFmS4v6it2PtUE1Uehp
l+5ZlM8KO/Zh8AhuMmDcVTnjtQr9YlOh0YvdS96b874WTJCcAVMsHnh6E3iL0nDBs6pw2b8aCFKX
hVOR1yOJmBCcUky8ZfeGDnWWE1M7ixhoQpa8IZUZuVH76nGg2ZtSrEcNwiY9l72sSHSpB6vbeKpu
7VyHYHgkm7KXW3+0++sg1XAlVvzltml2WFBzxKV9KVo8LsUwJ6BUpLwSXllBfrfwYViR0wopGSXG
qxK8gmEVfAmbJ3omLX1zjDkqFZTpFD62auRDrGQ9/XTIn9q+eEHbxmYTbL6R3bQN7BH+3peUdxjj
qy1TD2d7Zm7D/qlOzObWkcmPm7nJzoQtJdVq+GvVC4RsGYMKs0IC0NNoPwOuPGfAh6E/LmvbqKBN
E+8hNFiiOXpk0YUviWq9je32300+sI8eTMp09oRfKQvOLLE2iY6VBfw+qrJkO9H6wdkp5Nu36I2N
mRvfNDYwLrBhCZFVJCTrCaSo2UQIG2Fkm53gze47cCEk44fIg41l1LdKjwZSrjOD9HXbs8AJSySH
bmc/U8sHlRGO00qY07eVOBjjktIjzV0+L1zCcga1WI34WpVxuzOWi1VwXRtronpYmqCw6f1x+hAM
v8ZO+tdpX/bNqZbTZ6D8HGic60nrEF8tNBy6VOP32MfVhV1zdUmt3ymegmNkTd6uXvw7a8qyo++h
sjX69Gy0DXMgy9nMyMNpm8XlO7CA42QMxd3P4wEb5Glm6HVuCCNEpEMiZT5KRt+HsMtu2hrAvUbU
s3L/AC8FK/0Zb6LxOzOsLwpkj06MXjhQXn1Y2FFnZIXiTDwS/RAZfnLpAwN5xvxAqMy9D5uPObb3
zPFc4E+cb/HEna2XFnWRdruBxBqxPtKZ3Wh4PZ54NfXFznI6D9mdeeRrZm5Cs8zXAXP2rqluo7oh
tc7LZeOzPrcd7i6y6Km5wsecjMSCsZ65XATa4Sg93BcFoTVK0cNtnIe44V0DohxxjENzKj0JdOom
2biSXnXUH/LbRaDtMhhskUqjWTl4oHgy3hsk2vwauX9FH6WfG2fSoO+BXzNazkMqFuv8wihyoLX6
moQiPzVWxEJybhqABdo9WhNXgvHqTe6xKKsA3MrnXRB3dChCL89GvwmprkU5V9TcatsAQKTHsunb
XMMrsk2hb3aHPCQr2H10te9e3IqeGkViLfLr2yag2dUJOJjxfqrWLKAK5vFxvMmN2jgWVMALa4D0
zXlyJobGxSobPx6rnHbqPmTX/ebC5wRdugiBS7U3Z04WBgTSBuV6ZqMjU6E6FjEpbStWySbkvu+W
Um5Nx/upY/81pRWdH5Y3PPODXWSSessLC4qT9SwU6XveBuNp6YIHAniUeg/4Rr0gRLEu+F7qBw8O
kQRg2PD/d6wv56Dm5QnJ6EbCWzXZhK4CGwecCrR8ECjuf7L5ZqB0n+VaoDTFYt8XoGuZUbs4F/ya
mSKEq8RA+jXj3tJMTVsQkZTZeDf0dbeTmf2k6kxcSioVUNwQhMWXbTISYsd4Ry7/gtraeY5iNq+j
QIDcK/cPTirrUCno8mmJw8uiY9gjlwcx2Pu8jpyTIKWT8nOca5InNy5/P3Utc0exLfgdzSQvSAmL
bYPzFyItvpoN5sclW/jS1Ph0bfXHDI23OB041mAA9KqmJQ/BHLJtpm3jwG+kHaFI5hZIpimmjYIE
qzB3ZjWI7oGtw8GiEAuEKTzKFAE/NcDVjus+6lmujuum8Eb8ypOxbQOh5W3O2SQTwqa1W2GN4Sbt
Wwf+CAmfdazJ/SRBElnQu+5NEcRrxqcH2S8AoHu1mJ+skpzKVgyyxdbKr21Tu89tgJOtQrCa2Ea6
oekcFtz8kGKa3hndG7QKrM2K+FmbD82xK0lLuLb9AhTw2HCuvC5ZchTcHW4R49+y+Rm2HNWeScvT
5GaTw6oUv6J69reLRxoAMTfSPM9XfGt57ADUZXCq8yLAKWb0qze+6VncRXOHVLTBPDZanA+cqp/T
/Dp0k3fpUr9bc3avG/u7nArzMhNisATrS2HGF+wR6iQwclleQ9y68pB+cDFIpuTiBywfRR6eLNN4
jyZSe1wymSVaGkgIn+ee6ucqGLErztkDYx4Gm2Zz9r0ILyK+OGTr4bGOzcNgcG8hh9xv7Jw30Zg5
p2nqsiub1pvGiN5rzOrkcSjLxKU3YqdaDaFBzjkhLYeHLRxCphW04t35C2WZcHbv4xgV53C+p5kw
Jkeii1F8Jk0FF/I0C+2123aQs4YcDgkV1C5KLHJeZ2ABPD7W8A4Af5iT3NmqaP4uTUPs/OQ00HJV
uixyusBZ9cJjrV72v9SrwLQkTJkGcr6lR2Qn6Un+8uVDDmE35wLnKuxkNN5kTvsxBi4XjCpCdBZ/
2MH8zLtzp7iM772ZZ9fYo0RzOsrf7DIhfN7hL7UHANdR1calZWtYTtmE49o75O3ME4tQrxksj55V
hddistfoEn1e4DMi3o5hPsISKp84tcRlS4gJrxUB3/xAmbPORiTvso+dq0/AqTYkwrbWmvewaxhK
nPGl7oAyaXMni6lzjoE1HYIU8W4ZFOOencR3ZzLQJyCCpjq1vHUG3GNJ9cAGEGkSosj9yBcaBr9Q
fnf2o37rJPxyKR+4uL3d75ZepKR9QyI0aT3vjSKywDodFiaCMx8fZcrXTGdX9um2th9Ju5MgIQO7
yprsD0FxNvRGSMVcEV5bkT3Klpiqw0NmLb2c6oLWRBk4YQC0/bbfBaH4tkXLGFOW+Nub8Fx2iU9/
XbZuJntZTx51D0wzT7HT1e8JmbwsbFouAXlFCCC8sw0DFv4wGUAOXYcOZqGTaWpJFDKJXSd8P6+K
UpurMvlLyxHukpSQ0uLj7J2gccdR7Xxydw3V6vWkXszYoN2nlveeSzYxi10WzmR2O38aXwNM+x0e
2DFmn8IliF4LS03gVnLckpUG7y3bs+rJr9ieOliL99ticFvHC1Q7gx1KaIeBLkuuKtPUr6awsTfc
Z4hxpqdxpipZyOoWKWSEZGFH3TeQC8wmpPsX3V0hLsPqxOfE2f6rSWcBHT9DvJHWg2X45xo8EXRu
3QIYrf2lIxeTHN22H7cjT8l9RbxMYWlfxzNBSnwz3Zoc8nSTL+H+X6s8tZHquAu1rZzCVcihovaR
WAs05R75W4jUzictTflsaTzUEcGUKlEUENpPYeSN+/+PJa+X5KutVPXb/Q9dMvtV1TN+cdn9z//8
l+rf/zr+qdaf3ed/+osNn7Vuvu9/2vnhR/U5/yj/ov/9d/7f/uC//Pz9t/wfWl5ZtP53Na/npPvs
f8r/WPP695/4955X2/tnwEHEh9gjseGbDv+u8Ud1//YP2/xn6Aa+F3gcwFkbCcpcKbno5L/9Q3j/
dF3OMKELkufZ4h//oiqWlfyA809ONm6A9s8MA49HyP9Ly6vDf/5ryyvQKdgO0kA3CLzQ8vnx/9Dy
inqms4kNDms789yb7CWV6tMreHxFTERtUImIG0hM+smskKkz0Z8ygwCbpit0LVSlRMsCZz+AX7gY
yRJwDNtYkOkQeedNs/G9nwBve4fLuAXjSOrprnKK49j5L4E7k/wrNjOhyqn1v5YyOFSVf8t+qJDj
rdYUDX1zcQHOmbzfD44FWxSsLUZIeeM+iOWuL099OD0sdkvir2THEuyJvwCYQecOwCGxj21PC747
mJfGeWfdubM9CxAyd96aqXu20foa7q5Kos9mVLeo4XZpjiUrAkOiFQVSA+UNpwYnuA7ox9gw3jAx
uunCb//KgAeiW5wqfvtmdJfKhwEQp4OOoeATQwRTZzo2RUPqSo8guH4HQ/WyYL3maA/c4wH5FC2P
UkXqsYWVmkm/0IeEVGptuME+AhLyOHKZxGhi4CFiOLsyPs4gRSWv+QHESIEapcn4xxnMJ6nESoSM
+F6souFR2mOejQrWV7xCKgKBSHE2ASjTrJmmBLipBXLK/u6vWbzIHHoVZ0eBH8Ol7CXXeFSmHmpb
5zXFuy27LRlqnpd4GvLkUA8W6QlAK0SQ3BgY/kbuk5+/Uzv0SDropuLplEdcbTrY94p9V6oJLtPV
vlKBc4BoOIhXRg6eciYOi2NzEfkYbKsCOGn0Me34G9QDzw6/iwVsLBYm0P0j2wO4/TMyhkMzBI+q
ZaTIYzpp+6cOXh/d0Y0PklZJ2DQJpJYBq6lQ3wBJMkZBfprS6ogI967lfe60HDJNCLLlNRHRrWDf
xSAzszA9gcbZIHID7xgRIdyqxdFkjDGD0hUgdanz2TLPbnKOJ/0nZ7CPdCodzhzFEZxwbzh/i3Oq
m4bTj83tPakER+oHMUJUA/QpwD4TwM8H9KvgiV3sFevB3S6D4FbGy3JhGYARrbt0wIL0USEdiJ4G
DRHykvTSaU0Byc2SNajj4cab+XFuzhIEMdAsYg2UWAIndkCKqMdPXvWnB10sQRgjzTLyTrtK5zkE
cXRBHRvNPJbAjxIIEpzwbkxODY5JTUhy2D6EIJMKdJLI0KlnfZKCVErRHCpf3fmy2qr5C935t2Bw
j6pFD/0iqlmjt8IbUJ2EYUBsxSCR2R6Qd1KCoYlOPAba5tA+TzwNb/rIOTBnMTnXVXBJDlCooxg2
K76yFNysUUiyk/WvCow0AifNYCXslmGQasVbVTR7ElMHw4/3RMZRyyQfdv2iAjBDMNWi6F4aj91m
DcCa6h2d+UJRzakLrxl2BGO5S1rjh0JgklbOhbZNMHPMZYRDx3Qf5PIhtMgYmYWz5Rr/xwSl7UBq
pRf/SM3Y4u+m3xjstgW/FZH33GkeN2iOluZzB03qtprZnfvvBIS3gc9qQHpLTyiG91xJXBOpux0/
hU77yQKUbXrj3bqAwQ0BKdgC0yAuYTGZIN2G55BSnqEX3Iao8+WCkTPGo65TADbMdE4WknA7YqUq
P4UkU5BrxvRpl8em+XYilsEZRRdu192YR9FarwrIOWzUgz/iciv9gdgAp13qX9ypQkxHIhJMesnq
RzYW3EryBwipjZPmu2GEWmzlQwaX6o/F3raNlQl+3ZIKK4ZPFyg7xcggG4cDUnLv9P7aGWboz/mF
jfXZIf/lYZcPgLwnLpdTMiBDeumclgybpsEtsPBS8+H4eEmxJjPMeDNANOLFiafPElFhB1zeN3/Y
T4QkFeMKFQTfCPCX41OXQcaBphsG+j+GorZjM04pj6QoGQmGK9uW9yOC3hWW3gWQ9sQOw9bHQ/h3
gCAb6V2OeyqAz09J/IQrgcYZ3xi3Qocgcw/gR1UHGfwWOHNcAHqA7j1Rn+GD320AIgBJ8eb7xrkB
0/dVe5w6+7HV/L5GNBim/am9+TcTzq2qeDEsZhlg7LBhxTmGu3yUfekJXr/E4CYCAT4N2Kq/2EV0
ZCHxWqDFsGYwT55sIaKBeFwDBcMcWTvsvDfWaJMLdB8cqujiIrklrMAfI3St9hf4U/uOle7XQGwQ
+8VbiuggYpg2avMBZNajOSu8mzL/sJAjUBDAHf8h0s6EnJmBqy0KFTqFDq1ChV4h1J4FH+GCm8C1
JvwZ16gYlhFXFqpYB0WDXZUns0PPlBq7EYVDGMrnEaXDhNrBFs4DOvIL/Npvj/ohMAsKhZ6yJOYK
qN0QjbZEsJT4NY30Aph+qNBI9Dj8VxhICvQSxfhesxmfoTZc2HZXkVdGRgEg7vLsSJ8yNBUkml9Q
GdrcZQckFjyGkOFfma/eeH8dF8guXH8Vor6QGI2xKO0gWh9j7cZY1FcpPAlB1XAfN84DNacuV2kb
LsFnqbSu6vbI4Avferv3J/IzLGM/qcDb1M380MwY6mAHE48GpM462wg8FkQehlbl4+d+MXLrZKL6
mIV7dlF/EBRad1W55WEqtr6DHaSw/jiehQ2wEScDTEoIUayZYMZrpd0iJZIRz8VUqq0jtefisQ9z
8DjxmCRyH0Dn0nzwFCIsAYbaD3ZxjbTJJCv8c4zaZNCOEyq7Tm4UvAZd726C+zXiyJ8YKUo53Gfp
YWJ+yAX7kjftiR5hPr8RgQTtVBm0XYWivyf9IPfHR1vbVyJhr2sGdFYqf4JYHUqJZRhdizs+oLR6
SbhomxFlLrjYOm13SbXnZUH4YhF9DxHApHbxDpD73CCGYcH0IbUpJtHOGP2YlOQ/PYNjAB9pPvWc
ZzlHkDFFOYOKjkIvmCqkwoS8J8Q0ZngIC4p56x1tldQr/Fhc6Vz3Us6fPlqbeeEmPJN5z6J5V5jL
VSHAcev2bMtoH2ozToQiZ0KVIwNxl9cLkT18v8/NnD0LKqU9kuMtHo+e0SBJi12IMKVosnXHH8aS
PTXIedDTPrvIehakPQbynpoXCVvobYTUp0Tukxzn+NEgq9Ike+oXHxokQAZiJHTp8bFipUNlOTem
dzenzj1EHwQdwMAJThGtkEIv5KIZkgQlDiHioUAbiFxURN1IMzJmomSp/tTaVdQgLfKYLXu8hgUy
oxGpEc2EyAvqD741/DZ79lEfFWpCj0aEyiB9aSBHsmptSfIaG4QDcxK/LN6i4H0mC9YAuVKIZMnT
tqUB7ZJEv4Rnkqzt4GJkUhTYW5xdF2fuN+wxQfXxNw0wE9rnhLlpbxLxXvyFhxwLBsRPBV/wg61d
UMWy87UbqjRjtZYOtZbKiV5dOttcWIO5sihRChDzUunbBv7ZRDnVEyW5iZBQQZRdSqRUVGNseiRV
FJRPhgb6tb3KQ2PV2gyge5IOzZR+RWX0h6TAMbOIdDKOAFAaltOEFCtFjqUjUNqVFSHN6nPBmFR7
tAqEWkqLtRBssX3DBAD+1huSB5pP0N9G0Rnz8r2pEXRZe4msq+qxdhVEzwI0Xg1uLmpsG+ReBqJ4
ijcpkApPYxQjd6K9B8A2dSAOdQadYx+qMKWdYTXyMGo9sSmN9pfQXjEMDkSpiaP4LEAZIBGtUW+h
zE7dGwpDmpvSI4VxDwzqUMfLJ2QMZ+GhKGLfv/hfAxkJP3o2+uqYj0Z0M2ksG2JBv9CcdQTEezPF
0RHx8ERsmpMpAFo9O0d2Id0uG73dDLUVoFlrnOEtcixmlFlqnFDiIaeRmwSvhiGAIpqaQ6nFzrpr
9l2BKbdF52bUHSZ2BG8uorcomI8l4rfY52Ih0OcihCM4trURxEWI4joG5Hb4ZqGPG8KvCdtvNm0W
7ZZzg+4lQzZnaOucfMRBSt8X7c3aSSeR06kifpbI6hakdXP0wF4XlEHb7GztteP2di4Q0vUI7xDx
bC0EeNl9rNNnVZSBamCqIdPw5NJLg9phTEk8p09+659kjFUvsfksq3XY9cemLTmgaP+ewMOHjk9q
L980iUM6v9jo+tK0Y0Ybeg/NpI/5DCi55NoUT7gmxRjBHjnJSqD/U3ugUqQh3XMeY2/DB+Fmj11g
cOZzxFOvFYKT2o1dDpSQkfLB8YNqMEc5mKMe5OOKHHorSQOtllqcMy8mI7cclGVf4IUPJmpRvgdp
leNd1iE3FJyGF9+6ddsXRRVz+DOjgmVQWP2OQ0pOJjtFfOAWW64dEnite26GS6W6lc2TEFn1yldy
Y4rXlnJkn+Nsj4IR1mstHP9TnzoGSK/ZgzeGhh6Hp8bHtPYH+/cReduKCerjzELA0IZ4PJ61xeGA
wmh/QNRKPMrAyyvlYyWYa6OMHLL5lhnjA0WqjxG/g37U+1/KG2zyPfRecrQQJIraFAKWlWDy7Yhw
x2rr3Ezinu6xs6ftlTFDalw94sTBIAcr5QBmEePJUQdz/SyNfsePZt/E77t9ih5TMjHNHqmddnR1
331sSsrMUW4IOGOBXrMvB12l8e2zSszD8VRA0k0OW4I6vI5TcSR181Sg62wXwENKNd8t5Z/pCGbf
Z52GCcPnrF2fnvbXYDTk84YItExavoioQQUE1zBEu0A4d7Z2h0rhXM2gu5o9cI+/fNf5fPaoUmBO
xFoZ/WiiUuiJEe+HuVFI1PvJzU/F0P2JAygdUeDKwpzBywCROb8XIs3exkN36mnvKf+DwY2Tbed+
UW9IRXN9yN32qQVtA0QiWtGSICRBN6D8wTC/bjp6HCk0JCp6CgwSwirhAtts8xCnn7fsq9xlwD4d
ursZJGhjRt01RU1iIXTNJoQ2Q/dWMO0Q2r3IVvsrdcTabp135ZR7exnwepnJuqibh6boOEq0BNN5
CCUTQhXtlZ0IrUVhchIsShSblzCi1rXLqMlGSetrN63BYXAl4uxtRFsbzzTgsTGhXQjeDPvkRWjH
bSCTI/MBCD70t+FABTU63FjixeXkBX17XCaPh27gxKdWCyGawLwbAg+rbu3F5z5fL5KFMfb1q4PU
AQ2v0j7eFjFvmeZHOnAtjmgnVaVIY/3HmbOGjdBXIfZdLC7+Capftxd4G+EiBAUR5s6JqTalk+LW
J5wwJNoVHP5kVrZ1tUM4w3Iw+s5zXH3rtiUnJB6tqPYm9Su0ghiQomah4qRq5428sWSABA+EK52/
Y9PEbUW8y0Su8Elr982I5jhsO5Kd3kuK/thHg4zGoSdSCx5VOtYf2IxDosg28u6HefDWrWR2N4kv
NQEdTdzPVnbRP4WIl3MEzL3DE8J0rQvtRp8WdyYOI9iay/YeG8ZK0PfTuRfVJ2tLvrAMXzPuh3J7
61Td4fBjkZ5EZ3bztGPuKvLw5Go4/m88pNFB/lZHH7X5WmHko86xxNZGqpYpf0Xmo9fmaRSkHD1N
a77haS2Ad44UkEIaQt/yb8TO5/bPrXZZC6TWseAC2IgeNVVzsXL7LNBfDxMe7JR4v0XYBYkIVl5U
2SPKbEexLoleDW3Stmh2yiRu7QTJdh5Fv9OhYWJB9pcnnGkzv0PKjTftKzD7n6CmNKhJSeR5KTUl
+J/WNfsh46/b20eDUePfAGn7zVo6i5Rz7us7nsv7br4j+bY26PUKApgc1OGS6eqCSjwbQbD95q5H
8rWy50/mtyCcfEPwieQ06z+nc/wnr3D7sBMrEiQPKK+zreOTAe3luh/kJRPBk5vmtwWr6CA1v9OE
yy9xb+vMgmpFlwXBb4jFSeBJj1JgjLhBsM/FpsUtkaBUx6PK5hl9Qdu+8iW+GEwfcpAYOta3M0p2
znQBgvYGUXsi7W1UUYiAwL1D5E6+ciPEJYbN53V0tyyXIAOGI4+FjGVjJl+Zlvughodk5bGGoocb
ZgO3Q/jKRNrTsotdeG64mMvwXN4WCOeb+mEiU9ahoQc+RGKKmB6MZV0l0LEDyvqChaBZXNnxH22E
9jbZ+XDi7Otp1z11BpeImbI9o579uyKOea43BTl1aP5qcn6aYCXR50/BW5BFuyWFEDLsg89PmSHb
H5Huc/N47Do4IiiSwOfgojZkM/cZUh8+DxvpXRruYUTgsEeMWA65XRYA68rZm5wViRXV8EMAMkP/
PIDjDBBEPRgoLahkQrGy4Ng9hD7qKeDTPWcwzAuSI38NF7Vnofu/mDuTJrmRM8j+lTHdoQECQABx
kA6577WvF1iRRWLfAjt+/Ty0tZm6NTOHuY2ZRJGUFSsrgQxE+Of+HENBsGnHYaMa0oqUEgyUE3Qd
WXVkNCKcLASUF1BiQPSdKBw1mTRKDkvpR8hEUa+tELuYOxF04jmBcGVXT1bZkVXY1tQl+LhPzGKr
h9caRYIn2t4mozdSsTCN9TqgcsGMXrJyzw15cHHshuQALZKEDT1COh/IVdzTYNrxbfPgPW0xYiDm
sm3fGK7JtaMQRf0IqH9IwFiEg38HyTrw7zMqIvA7ssX40cb5MVsaJGYmszWVEmMjXiLoBk1RU6Lx
NFM8UfXT3qSIIlETv6ftkALugqKKTAruPT5GagSuEdxZ9u+GWgsjfm4SH2u3t+WIsSkAFYbRi2l5
Twq0DdYvp9OPg93Q8CWpiA1OOQUaWfped8cR246gXIPWGye+JOUPZ74Z7QtlyVekrkNM+Qx4yZoU
bEtRR0thR8szapB47gj5U+ch04OAiGCbGXnP8iQwVNNbtKdL7sz+x4MiBWlTO1d6Tql4Kp5H7T56
1IcMRnoLyIQGdMAF2hi3hIIVTh0bP2vi3SxBXVtJHYlFLYlT008ydixHFZUlztJdQi7PWDHZuQbU
mpRI1zVSl2YzZhMMH5b+k7CjCaX5oxOFAVBF+tWLgtcp6L4Yo25kPilqXulToVmIe3Q57FG1MsiY
sw/lK/PSwhJQx9IvvSy1miTlVJvWgRvmyHbXUuGiGXvMTI1meK5JRdDcJRePYwa2tLMdf+agAhSZ
pZkWFOphcrAcFctHCM2ymAkfQZshkgHKrPJh6uPoSBmV2N7Bbt/KSO7m6qTyA4G7nuC7FaMU+NBd
1vlQsZBfZfvof8buO9uIY8RJqG+obosriO94dBYlwKT0Y57LjUBZSrIHk7ywsuqNVG8WwZq0srYh
VYIuU7KeYh2Tgp0YIIjJulKQCQ4F2ZxiC3HSwnQUpj7pkiRIyMgvSqIXTavcpsVHG/U1jpv2kvTQ
x13AUr5sHvth4JChrecZChTBZ+M0kwo+s2UftoSYkhWVqewjucUtCyaQzeyaWY/H0VHissiCyj/b
Onv1RmkhJRgmtDuGALpfnJUcmagdN61NUJNKUO1QbVoJcwYvM4ShxILmndy7oCvceaQ7pgNVHOvy
0iQu0h8ZBi8oSMDpdHouXzrXw4g7xtNDjgFqEMUPnHCUDTSjd/C7SO57mvPIeQz3U7xsnVMWrDzM
T74RMiMbh4zE82EUpXMx+FhPTeA9B0nZ3Af2kx8YRzf33F+VHdN1mukPb8heI8f96TubqG+sW1LZ
Ie9YQk34VD7b3Zzc64qrbQneEuXWX2OUNgfDby8q6XLwQAQRx4T1LRMtyi22ALJ5D6CqWRZF3gKg
NT/zpmw3/QANw0fKBzQOMYWELSXRS9E7XIVelsPaLtkQz4+ENsxDZ3EcJ9r6wzXJtmXoJWFI12Ar
Q33pwl8hA9A9brOPgEZa1Ih550WCvi06pe252WCNZhaKJzPIwQ4UeFdiW3PIxacAg6Sj3wQAkWPq
YJ0eVeMVkKcZvkTi4HXZAWizeQKNv9I4UY55P75NVnyy5hD7YaxgF4Wn9JrW+DTr1Gio5fnpEOZf
68aBX9F+Bz7NXmYCY3mJD2LLJrnEfj2NXmKJidUr0EhHkx29JXlWi8G+67QZ7YbJ5VOsnyJV6ast
Uaxd09rito5PSRDue08RwKvYiFV5SiCArhJT9o+5U7jIlCCz5Fx9EirEJ1bzsB2b/nk2IHJO0/LE
lthfHfhSQH3h7em4XtoOno2WvZeNXbCAKNdLxzprkzxgizeccINF2RgejbKFSS1iHE0D1nRO4vBK
Ei53m5MZhRfhO2iFMPPy1UhXArHU5tuaeSjUg1TbRCe7UUoaRYYdqiO913bwK+h5gVZDfZLtXnOO
s01VkrEAqLf3Ct4l5p6sYg8z99rGDzgeD9TreRMQIqZSap1kRspTka+rEC5ByAEO0hMpzZJhRxD+
6pO8vZadJXZ+/zHN0fg7mi9xXO7FVNJoJ8clmc1Ckkxkky08hfkAg0JSeySoqj9Wxb4yG497D1ie
yDnFTEojYw3r2S++42WzBMiHQkV2DIsx2zB1fqhazEJu62+dFhsoUbl6zdLLSfArzE2SbmLhCzlV
fTJTdRnlBAWQN3IdewR2B+enMXNAzrG+UlNpTh5pK7eEMBbhGzeXYro69VFR2Nxi7jiii/9Qdf6p
ZUAhXXsmjtHcJbV41N2imfbjpYS3vUpI/QDaaLe5QrSyGRKzjxdruhshL6ss208DRkdbU7JgmuNe
CXcducOD5dvWVYw799ONOz75PQ1qcTrPoMw3cQEUq5YmP6EfPM/4Ei4yJDrgsFZQLRpsdd48eXaV
8+jkgTCZmb/Dxbmzi9HfwzF9Gqk+QNu6xCiMayfnhu/H6BbTxHc/QS/ZIkvS6MRvV07pqUMcDlgo
0ZU2QRDl57qa1tkwOCvRODuNMXZNnyAlNzZnkXIATNS4CFkhfZUN4hjBSZ6e3Yw/wJ7LG9t4uRaj
M/AUe/L4OWzRG78xjDAVfhurIHrtyc6DzW+OQB3I3YNrWfoxViory6MZ/Mwk13kmmU373niMMbTK
jjgoMQQjtqpjO0oiWkkVMovL172pEkQWjJc5CuHK1rG1rSm16mI73yi7kij7b4V5rHhr7yxFjEu1
L2llf6c+5VRCm191QryVQvMSYOuvVCHUdGCNK6f7kFm3RW8zL87z1Pnuya9MhjyFdfQD5xg5DVn6
eXa2A2i8VddIagDS4eayeEN8pUjIzgzIP9PsPbRB/3tSOfU9SsO/qQUHDqs6DwmZhKo4pLaH9aBR
+LeTxtk3AwSsmUjZHYatkYubPiZOkOAvyLct6DlLzNeuq8VtzKtui3aKIWvq9H7A7VlI+7kOFTy6
yj2085zyfKQ6xE+GcYf1e2B+PgUHtw92uuvGS7X8ImU6Xnq7/13J5iUYbbnrTSM+5ErQqjUSI+C+
eEyj6eYXME8CK08o8xqht0JxWmsKtlfaWo+GNa+zimheXqLjZWbanM2YgYwsnIwQ5sRgIqRCxMLz
oGKLAzDTx21jjgjLPdFxA3gDB7tqXUT+S8deFQXBVHwyPd4Qthmdz5qmOtTkiMAP/bzebbKYX1IU
gQ3axd3Qj7/8EfivT1hpLBlk6SIh2uhiY65pd/HHCP+KPzKXiv3yPOR3XdyKI9VMyTaEYAClRrgM
hqxfpYgnzBGkdSlMLY38a4yP9IjLDRIY88z+IQj7U2UWOYGlsNpHIdKjPyhAAcWlzkS5nOD2RTsd
p6w12WbH7KcnGitHj5T2BCCmN2WzyyoDzJZd3BLrSwIHvaSpCwTfO+PU87fSmW4ya5kgZRZ+a10c
ycThSZEci5yWYL5bBRQejrcOYehucsM7mQFnqmHZoBB11dqKOnOVtzXFU6hBWzrV8W92PHRU9JxG
Pvvtgkl15Ducv/GVbMElDdt0NgjY1I21tyP7UTHfulpFcKyxNSZK8ayyy2URnNcDUCNmFRFfsjC8
ckzFlzFB4vITFpfYacOl1EnszBayVTO+mRWIfhNGGJ6xbV/ZnGiAXHkIZWYys85Pa6vyBe7HOFnH
Lb5tUgTEAABdX51KYSwMqWQUT1gZo/sUyyw/itQYps+0vnG0AGNULwrHSMoTIGz3lNnykvo1d3rV
vlrjZ6Rj98Ec3lRECx00uGEtdXcjPXm0FAUnWTzRAJp2mo93ROTCcM/sMte1V17cXtG2YpestJ2D
9N9RjMqMkfJklwvQWjo/R4pMhTLnee32IMV8Q3IrYP2N6hzcUDMw0K0JIDQzQJCsIbi3GD0sTFqe
z7GcIezL5DtUxPEpysBnrItAQNBFAMmHbAY92n7oPLDXEIyiXY6vA528OhKtREvMDPL60EKmUW5x
zqgHK6CAmh2Yt43LAXDtGDufNb4vDVr2Zai7Gwt9ytNtBqk7WBdb4y8heIhGnwyvXjd9WEH5ZVve
WxnHzl2hp7sOxSH1k/iljYd3N4+C3dgxhrYr3utEokeNPQZjLyRjUFQpvAo1v1Wje19o9A0PQAmY
Lx7vTZHAUBGPmemyyLY9KCobyGLF1EgCs4werdiLNuli2uPm9gFEClcCBeuIA3Yhv2RIujjUK8bL
oJRyYoc1h6ZN6dAO0CfWe49kf3QDIGkh0b9CVrzX2P+6tyyyfg/G2po6KhMAai0Uscd5SmPUFESl
ccImm/DIZ6IO6EweReeZ5yyjv5uH+xW1IEy9d0RujEI9EbDALsvrYLGZcX32CZrMGhioTT1Tmsx5
BrnNeuzAnV2DmFdd4RJbamK4SwxFHJqpNB6kQp7Z7Efn1HySUVXdpNNM16g+TzXnKz8UNH6PpXiI
Jn5hWeDMl36poqnPtemLF2knN2UFrMJjTfNGL4K7wULK1caQf6USTbmAB0ycoXR29GUFB16jty+L
IFzTQpHvs6kKsMeQuAo6AZ05ZHCkMi+6UK785+/+83cckMbziAGFN+ziMdLmQjYHe6otk0WR41jq
1dMZ1hZBQyB3iHHc+KGANWQP01bGo3W0cOIYDf4qszevsnEK+KHaOjCxz8fRoU3L0hflTl+FnoNt
GbsJnntcbDK/gvNIHk0G0U1RvBtUi7ERHkFC1O54bAibpWGJ/8y1IJky5WMr+6JGm0vB/jpvLk7f
DfAibODjwMypzYAvQMHRxiqtlzmZIOql3udyxl8CL3TAhoENzSTkhc3rSYX9Nfc1e+2un651AMGq
tOdTVUNnbL3i6pD0O5kWhPzIfyCZq25U4tZrV3BwcFRcnSxJk5BIuodK9pcmLph7mky1hyj2962A
ghEE83ixhXkXMmoyfMhXqW1c+5bot8vWgonYXheOftB9fexzpuNzSb6jsnwKMu9mgenCnzHEOY4f
7qq8P866JadZYtZAel1VOFdWZJOI7ZcOhRF+zrDDdqf1PHX9KXH0SWaW2EDZw+3hkc2yZ1R1Iw78
rSEoiuI40O4Mwi8r2/WcQzwXh9rPPlODHXU0abCw08HXw2WOCc6NeaKYs+ANb83DWAbJPjOONoC2
GsnsS3TfoB8MdFtzoAsJkrsZBdQTlu6OrT2crCEK90U0uIzFq1fDJL9q5FhySwr5QAyhrvR9XT8E
aBNsN1+D0RuOOtKvo+3xJdjn17IZAba43affsBsIoxtgxoNZN94rzRzFtTP5FKsOcboIY0BUD3UR
ujs/CQ0aehTuzoVrMrmPjiKFWXZfOeVb6w7ZK0dRQ8zO0l04kbkBT391hbGTOc7JLgMbRNx+RZuv
sTP6DAxFUL3PQ/xLJhHZO87FgmzkIbE5V2r7p+2x1tZD/GbZpG5t44fRyNcBza/WQXqdUuMn0QYA
/VV6iNwQqn3pPjnsd0x/2Lptt9S5Mk1DlVmrGpytXRu/67Y9McWiWjOFcMr+P0th9QQt/K6+xtwq
Jqo1pbTprABlZWzMOOtOTDrrtefk1PREPF3DgypHGsFmrK9RGH6FDnX3CkCgo3N7E6ce+AxTPqus
upgKhkWCHXnVlSyYjcFOuGoxFGNEIQffr6f3KidbheWqb+wju+4ktPUGhJuzdRDv4Ysw5YwrMqdF
80VIbBN0DU1wBQbEAlcmkSR6Zku9jHc4rRTU1dCMkN1rx5u3vI1no3bGXW+YR7uwBtwZ3kMSjY+4
tKlVxNRdYW2Y9N2IJ9deLoyc117jrIjCMObi2VsXpKsFd1BmQofJt03S3U8OyQs9k42JRP7OGfln
Y5OFFCQwwoaMWDWX31EyeEwuOXpExZ0FhPFOPo0jTSwSV0FiY8+WhR/stU3I01txvJqAb2jMYpa9
QbqkeLplRyhgWUTSMoH2VqeULvAl3czzX5DGKfvO30VSAgSMSfl1+caPJhSWfoaNRw6yRFm6aAHA
jCf33ZAP/pNqp1PaQFg1rPKrSKw7L1MIV7lpHgfGfj3HH1mkziUMx3sKbplrWQl52PQIrfKDy1Rh
QcTqVEVyO8UuHXrucKiz4qmwCaPTkEPx4hLYHjRpR60HA+ESR8VS6j4UPb0D8aKSIVb5msx7VEf+
ulRFi9HtoBcIjYq8GliQ2IsBVgB9A4DWXJZhQsgnt8OgC+B4gvMEaNgdk13WLUAEDt8bO74vYndA
EbVeG+5AQTR61TgxT6sSegwULdhz2S+d1hPQZXfe+126QX8fTzr5YU7kVMIo/ex5/Qwnki3uhHKt
DIoL8ViWxrOvNr7XoG/32dH3M4siBUELLFkiNenqUAUlup9fXUs+mHjUxdosIL9Gpyhm8p/VAxbo
nBcUtJLCM36egmH/ShQcgjD3gOWm1W5fDeGjcm6wT9pHz+4ohZyzCz/csLI6HVHz1pfXdApf0wHF
ls3w2vJBTSC7cCNMQX3DGoWhLrn0iQmQbWas0wiq3cs2Z75bQ3WuqvEILoVTogf6JW17iplT4NnA
0kffoOir97gFC7x59GReEFbi1FB7g1Xbm7W/dzpYhJof5q4hMKgB149JtTcK1z3HMo923YJqbwen
XxFXP9qOmO4TigV1ll5A8+xTHlbfLlJTQ+B5PUNCZ6BIXPIu1jZLe/3SQrROZvDXH8TJGPk1h4Ao
kN1/SP1kwVnvWEsNF5w8AzVIhRIaeziRv/2yeNVw2gdAwD7nf0P9DjKMVXDYVH+fwHa3CMzlctMK
ilq5Hrb3O9CPPl0OQ/lrDJFbFkZ88KtkqhfxZviqPJJ8winenBrI8hGEedl4xBbSU251Wx8jXR01
x4cOJr3MvF3DD94HTFBKnKI77AUSZ3Y2PbclyAp5zSHcKxz+A8R7B99HTKd5vXU5XeIy2gbQ8T1B
x/ni8oZZPTjVS0NKnjPRzXfNezmK11AydmjtJSbm/rQm1MQ2/WHY+hT6/bvERTCjxifw+oukO/nB
fd+Wd2HHJIpqTUKeVCeXT1Khr7r6V68PuX5NwXGXl5hJiHJedX/uK49Rhf1aLdUBA9P1jHQkSMqd
gkfCwTAgAdjTOJAl2J5xJINdbPy3klaCtAuI4gIdMtOLSSJuAuNJuHXNizTsTdRBNQRZHYfvcG1W
DYg09GyIPQa951SO1vegqTh0xavKtA523JzQAU5kbq5Lm65n7POhvC4hCodZRjy6y+cF4Lwi2oDr
iEoGfAk38uUZRQ1F8w5vczbbrejwJGsE/zkWwSpCMrRk8JRqBODWxM7m0zpKFURDJYRDNUT0lEHg
S5e+CIC5KIZkUc02PnRTCy/RRfNL5Gfrt2fWHnEacuNWRORDAp9NRGeQRLb7wwimKlo6K3LfegiW
FovapM8iotjCXhouMuBbA7BH42IyiG4ZZVLiNNv2XSusH3IBGUzK3rNl2Ui7P1fE4SrqNAKM30b7
7rKFqti5iegqqQcaK4voyjIzgXWC7yLnM60lGDH+SHHHuDR4iIbyZ1SOiXHypqPkI6TsY6D0wx4g
Di/bEo7KglIQOAcnn5KQpFGHfGkN6fG8UiLSs0MNNYnOJoImEWNAih1oR57PoJQVh1ngGfsQDDWe
4WDnoKEJLAGbwOUREaqHtq4kRWq4sFtg/9odjg2c99IPTyOm/ZYawQW3nuECc6lHaUAfmNSl+F4H
uxP/0kCRyqj1NaJYpfHZ7gl0sBgbiWY6LcbwWA31unKMN0M1v60cw6h9wDqJ+olZcnG36PqgSBwv
aU4RN1ScJ1sQM/hWmXGkULCXJpiub9cKA2upjWNB3QJFqDDYoBSUL7k8od+eW5+Cqy48FtTM1Evf
TJe29zE74Lz3Xu2Cfa4KAFq47qXVzns6/UworiGOfnQF40V7o6i1Cai3Mam5Kai7ScccUdC7Gqz1
nEHf7aUXJw4ia29GyQW7I5UE1EoBJBgN41zgtJZ+trMmCrEoQE6p3HGW7p2eEh5zaePxi0NCOU+7
tPS0FX09U24BrIvf/5LjuwfXG5bF/yi6/L7ETdD86x+W87+l4xzcU5aSrk+1nSWX//8v6bj/BDCZ
So2HLHkJQQNt6j+ClnAPyV22Dhcf6VcFPqm17movAU3YV7twiWz+8XKWACS5xT9fD5HHvwYi/+uP
/ybBwX/+npL8+1f8+/8arfzrv/vv/a/y9pX/av77n/pbHPP/j/ylTf7xf/413vlnbHN5/f/6x6rL
wi8d/z2AuXzJn/lL/5/S9E3L9z3XEsIk4Phn/FL800Ytd32XEJJru9Z/4peO809hedLxXDZZyhQ2
1/3PAKZj/VM4wpRKOA5MDE/K/5cAJq8KLW657Y7f//qHx7+kTNP2HFcxpXe8JWf61/uL0XRXCBI9
a5ToT99Uj1hXKOgj+f2Xd+T/cCPb/ET//a3QoTCq2abjCtuWUv39W9UTcPxuGAbSJAyRDChDw3cY
MzGylENZQvUzzsff3ZJ85BD4C+Q6xhjKEpKEBFar6ntDJ1e2dRBtIouBRG5BpDP20QgVqo5xq7Y0
FqHnGRXdxVQeSeBa5P4yBHkMq1o+yqZG3iZ3PoR0ELp8SszBem9i+KWFjFtOM8UpwKJS9xpIuTfi
wNf221g+zIFJ+SSEoRlhex4BoufmM1Dlh6l1z5Vh3bJmao8SAjevmJxVBxO6951dlQFcTnyMHpLj
ZD+Cp7Sh9xcMCdzKkIfQYjkUmQ13HEa0ILyVeYKdfQduKZMW4+1wopFteC/qnhABaNchwDtaA2Rp
M3yNlTyUXfpRme7vNHDvGsUqmiADQGx+L/yMwghIoGs5EhAZLRZa4g6oC+alS6bHsqm+cNWeBmg1
PjBD6m/ZxMr4zrTSl9g7V8L7xtzUz8MPoZS9eEUAnFib2qFucspon/jjK0Y9XbPBes2XF6Vtgmax
FX8Syitn1wLpQCgjQpQRpr6bJw0O0v4aPA5JsjgiGWCosrPPKlMMafGEAReIswSDW5n/AhVTrwLD
vG97dHQSWoxhx3ciPOE+jOcPzclsU2blTw2EqPEnRkcCrJ8mA+jKGjGKR/qVvTE7mRTmB1jijTFg
yTZSicAd0ceQLL3BlUVBgnVRkkNBpNhU0oD4pvFq2TmbDwLRsItIsPJNKI1w02EzTS+Gat91PlMu
2dNfmeeKvgF8OFVywlFYEBrCvuTMw28M48e5ySWAIPTlBPcnugHHJZShzmh/aE02KC9J9tLJs/Fo
TrChwgpr4K/tAkskcXyMOBa6L9ZbfCt71cwvdZIgq+JfX7fzDb4Uu9cF+QcdjCYrj7lpwwG+VtUJ
WwXjdWs5YsYnIVNvnej0uzHNZnXvUFe1jvijaAbywe5LhaIMoZS5K1LZhasIyz7zsJW6d9PUYNoq
inEzGaNJ+i0+ehnwVgbaaSOfwIO99yp8abg4os2OhinOWTKtFyeqG1lYsNK25HBg/va0T/Cm+e16
zROMZFIpE75txoL1ygLTXdOboqKR/uooOjn8pXBwjlZO+YR157sc+WCnBa7hht8wLl9AgPsKcBf7
4xb6OfuBfnAhL5BBBqVNZ1B9BxmL7bPZfou2uRV9fR7rLL7m7Il7AoorbIU0c9H4tBoNnAIoOKqt
MjB7DXcylriIIvPEL07D8Oiif9tAkQvlueu+70EG6uFLT4RMWl1NR2NiAzt41YudUCAGCy9TaU4Z
AlYGitGo7qEOS1CIRrAYhnOIXW2KnyAXX0O8rsMoYa+MBNwDqipUbmEnaH74vfVSwisEA6/3nVc8
sOY9lGgatmOebfUzF7hKZ3pt6P4JDpW07wYXB9f8FJjDJ2NTesqb+WEYMnBBe9iYD7ZyrlMFnLVC
WwgN4IFTHIwLjMJkbUvWOPZBOjO8G2OAY1DjGZBGmMvVT4YGNkFGTjNuWD9Zg9fuRJLtZA1sKEug
1UgSKVUO+Tuz9LgFhExDTNE5zN+qc2so6sQUTXIFziRJVSvTlQBk+DUvpbGqR92wdRHFYQ6ooqBd
JcTHEHy6dkdbsXuf9HsZjQ/dWL9xCr5UTv9SRNNGQEAaLKZSCtNq352pntvRXdUAi9Ezhl1SN4NN
w1jQ0Y0WfMVUFgOf2k3CAdwffLi1uSVZRcBHgtsbf9QtpV5J7h4sUCJmog7KV291RBzOIdrLrbJE
IGxONiJf8k0u9WtuSKOk540bayYQrQilKI8X49Q1nRzE/9wyOneMEQY4OhwQvZ0t4T9GgBcjLzsZ
if2jMAZz6buJlHGwO+ThKFHXCcxoUzJLasnWMz4OOZlYIcn0eA9+5xLwoUxt0NW63ZeY8IVZ8uRs
x4VUZf5ES9i0qQU2vKmBqnw3xpSthtr49mcWQmrz7oi09nVyM8yEhjGkysZ21yzUt9IEMWBU+lv0
wDlT9Zm3X+aUnSOMhj7GgHS86woMIX8IJ27x1RJXtA1AytPINCQovjsUW9NQ9w3MR6nFa22Mj/Wg
30UPj7mqjjyHkP8++lbZhz8eJNW+wRhUiTdxC1ofkI2HWNTFbyJGGnYbUHGzgAMMeNoTL9r2tzAT
em8+MsK4oo48wlq5Kyrrh2V1D1lEjNs+xaq708q9wCd7iBTjRsp+F+WB0rF7TjPXhnQRhihSDsI8
MeX+jiRdRXVBhU3wqOebqLNb46hHyJwUabmvkZ7va9gB+EOJ3+9iWELydzxUJ1cmLYcy9WF17VMv
bomHialEfvHK9l3MLtEKLdaFi6ISniOiRfNyTMS16jC5qbzwq/bcL+GaXHZz69njvmnrwxQlu0b6
O92oZ/hD1zmlMQvbxitVAsD3xFfThZfEbz/9iIVknK3XYn4vC/FpjMUve7QuZj4uT5911upHVy/p
xnh6z7WDrFelOz9C003Sl6iRz+1wUNp6tLvmHk7cM7rHg+/dSjt8Dgf1w0+6Flw6qnGaPXiFSdzY
OQbFfHYMCoDMwnrgcblnWLcLHe8iguqnW0CDlKX6YdXq8q2cHJOdIVcOoc8k2cXG/NkKJkmCNB5b
QJ6bydaFgkTw6jsijm26xi+Z2kRQqDAMfOdBsAnqp9DfhCkxSNT9fcmUavK9F/CE5AqbkponinWr
/JAV/YGsDx2EzyV2TjeFX2yONN2HlbyiU7+r0CEPXj0A08PXAxBgJguXGcULJSQffzBUR1WcMws2
cVqQU5fnOGwgZEV3DTSjzpRvOnrIw8++8Faay9dPwZPywnPc+NU6kQfXrN4heuEqGD+GtLvEGm4q
+713pv7Qp9iO2OJWxv5BjqQAwxnzLWsMNiN2fZq2TiLwPmmKenhpANtKC1u73aIR1qRpUnwqojDf
LFBQoCwZo1tIlhZMWhx2WeVfHeF9YCkj/z4cEosuHhyBgzO/lpqiXkEaPhyotvT8TdF1j2M3XamL
3vYxkDKFPtaHJ2fyMZ4NcAkYJFZ0Uu4JStOM7F/DAOTWHPJUQePl2f0oUNbwVjhdcBTOeOfiTB58
ewcT+bR8PAss4QVA9Ih5X0Wphof+kCGeK5isOpMvOb0rOgxufTF+eCZYucr4yembfp7SuXeGat8R
mlv+C2j53VfLdmS6TjUQJenuzRBJ1SBIxdi1wj9cs9Lq8X2q9oI3U7jzqUhJ6OFN6QUuZQgwZmhB
fyFrPKX3+AAYtvdrT4lnyzM4ejBk85NN0uC/SYxjaBJFtYYH4zwvLkvrJyO3ncJh6EEbFNOtDMtt
AGoDnHdmf1BreQi88sHvgc5FyyDG3vifjtmQwJpu2hZU/ZWvXcWPH1A4Z0NlTptt3Mi9abt3qPOH
IEsuOELXXqhvYsgpTci3FQEQzCeljLHOcdhwb/MAXtBMt0lI02iJL8iNtpgZTpoFMBDq2JnXJh32
sQnRWoNgJcthI+At/yvkRPyrYBYyrKQrdinyVMyC2JfmNYdjN032MfGx2Gjvurw4YvW8/e2+sIo1
meGV0eSn5e8nKMwlLg1KkEHh3Pule9Z2/7pchaUSwUijvYKbVtW0HuC0r1118JzvBQLRVDYeQ7Ju
ZUBEFNs1OcsIJtdgT4fA8W6wBVboGA9EYynFI8CM1UhWj5pwuyEppnmNsZL2TnslXvaaGUs/ur+r
2ZmECI/I6XssNiclNPNQgp+g/f0x/mZ5OtAW16mtRYhZIuss/0qTNZ/TEP7mlhKVs8/qjhmk3sC7
PUQxGN9FyQvA8AKHRH+ufniYW3AWYHGW14ztnq6/GCcyIJ/mozkHj36JMb1aGuOLrQj7uyEazrQ6
rQ2pNpo3XXB3NcW8aZa5XBvfRAo6ZOJGyrd2DyqZ/ebyPWd6RFfLNVakpPoGlVNwAGtCYFwjtwvW
kCab9xHdIYXgCg7zvqkYiHLb2CPtwD1jc3ahpDxKh0LLqj0YM97WVq2zgu5abfFACo5t8O2N5dG1
o3NRD2x2V4wOt3Zsr/37lq/HG7FLIZ9HdbGdxoFBAk2FjEa65RRc+rdgwgCNn0B1JgmviXAIkNI4
Q/CvqGbHP2aOl5b9FmfDqxdaOJNiGGlkGwwooKNz1wl5FfiQLMfZFTB7LKm3Dkbzzh7PBrVW40yJ
DUJf1Lp7bYqta1DuoScS1fa6qXdVTQdsS/o2aa6l4slmiHU21Rtm2vuIgIrFnZMbbOIpr3TjV4fR
uEVaWJGlbT/IVdDoxeN6IxgQ5GN87tzi4KRo/Z5x7+JqAEW176AgtjS7Lvez1+Vbk1eoOrIzZXiw
yxjggNrOmmYdOkx1uJtC4EDEYgQzMoHPQI3+MRd61ze0W1Pr3peHNBiukOGoCvce/UleJQvmUnMi
tLc3mZNFnXfXwcVxFTXxGCQM9VD8L/bOY7t1ZNuy/1J91AAQsI3q0FOkRIlHhlIHQzbgbSBgvr4m
7qvOG+8XqpHX5MmUAQHENmvNVWLZyxM8lSAyerfdNknxFCT5UeP+KqvpboJiXXbuGmjUkYERCVA4
fHpx9AhRX4Z8XW+vYQZzH7krole2M1AW7H7b5X1m0eIO7OS7yNpZabuL2i/476vJ6u4yjKzLhWBa
A1tVHWwg6UUY7MoQw/Jg5m91Zd1P84cHVQha6gH743r5UoipUQ0QxMwqdrmIIjPZoWWM3OXBE/U1
F695bLJftbeNk0ApUHeL1tN2I7iEyT2TlCdRzzdcjLTC3QnlwksEEXEzFP7L6OcYl4IHuzOuyoCv
KfbgWgLQmelZBRSKtiMI7s5DuotkSXFGMFy2p7x1PuoyvEa194rrAZ3aVP224USeVmKd3d77cYaW
dUpD6ouD3LGw9YZ0JCraiOiCLg2PU6k//vNnPnATSE/MjSsG9tn4zNOFOngW/VpzIjQD5H2vMCAO
y+ANsmqFmFC8SuOvXnYPeeAwHrJQAsP1jddjQb4RlrFrOcyviCy5CiM9XxdeGdD8QYM1rJJlEAaL
KsBEa80+kdS0UuspsZrVzE9KSGo4v5YVnPvKUnurwZEE6u0tdRcScYzlPfOwmIRM7dCn29ts4uuM
WjPlD1BQL5RHsy0PiEn3Zig+YJS3u76z5lVr/kNq/ucYyzefgV1WUw8TKbd/rcWpMCVEDvQOqeIG
jya2AF5tprzKmDdTZ/3VU/E7M6cDa2QUBBOzdZ58gfRQfbYGVE/rlWE98QFlbnOQkqtI7IpctwOW
a8i7pOJo68FnpVF5tuZdUs9okYmKarYSNOIqqqb84hbqtHym7Og4y0T+G9t8/u7gXy0v/61Sg2dw
ZmaUe8Wf0EBhY36TueVC5VV8bPX41zSQxTM+kMrAqgiOtF/eF0gsdPjSa+NCDZiuHC6vlDIECZLc
/GaOcMPxow5KvDq4WlGvrNNBfISTvpg+P42T/aIIvDQidHG4kXKAAH8j4xRfq/pUIRfSYL7CYCh6
lg7EjYp3vOz12hQgdV0rwfT4QIBBfcJAKncGYoAIypmrbGYF8hvFaLtrzeJaphePgolAFnNeNVzt
zlAH08y+w5BDwEuTOya6JV46nys/8LO0U5Dsx17tPT9DN2Fw5KTBZqRDqEd6PZ9fjikhwChzNZuk
BDAw40I5cmfNdGRuDzbXGOId6RPRyh0IW+ZTtzwAcjbrjfVTNDHIaOu8w1Qp/waJENXkfb72m/JJ
Gy8TG+tjp7LX1nDLOzxGFU/QvhITkwUNmSyLRnstLe9mSJaZVRE2p7kHHBl/TiKp2cTwG9RI9IBd
1Cejb/b4e7+CZP4WHZ9+2Db7QUqo/nurRa5B5tS98vixJUKfpcJ4rjxUE15zMiNjm+QCwwaqdoah
kK+isN6JKfmb5nojlP9kFNQ4XegcHR8aaU/GZYSkbo9uB05Alf40CW2zlu4LdAZ+ZZxhq0amW0bD
X5NroFkCKME/OhPOtcaOyWYU9GXCIpwpHaW94pIp6qRN4u/iBJyYr3BvudI3EesnzUYv/S+uN3xz
sJwMoPT+Vbn8/9zESDv3/OsD8Htq9+lQxjSBs4eMnwwcNNh+c/Ps2r+zLuUIlyceh2kz58jMphqd
BZGFnKkLGlmXFFINc7WCMJr/fLQdyTgb1/SPoMhc0AP1r1GXv7WtL3UVKdLGuAwqlaQ+9dZRtEaB
6jmLTh0EZ29eEtFGRpUyHe7sNv1GlOsX1Dmj5F26vJUKu+52PEy/woGkDWD5lrmW/0Cc3Hp5M4+2
Rtkdw/3q8vtcEcdHioXO2/kSFal/Z/fjtXLTT4RFzX6eOEtloKCaadtcjcjn14YN1s17imPnw3UZ
urZBdhI8x9JJaJWWVIPlu/SKN0I1eR8pwpCsqR+MgZ/RocBaix4hXVLee2F9rmNB2dC0CAD+orQe
V6YDlQGH/D8s2ZhXFWlhSagvOWD+Q/OtSFsm+gOFIlJUO+GLpS6vvoF1Q7kcJWHr683kEN7BOfRR
D3y6psWLyJbcXI613B4VPCpyxzEsQw5nxEois/bKfREwy8wVJnsiumXLG8rKNIvo8aQD886Y63xt
93gQ4uK3N+tfWCRcib6vCLfbQuRhgOq0UEoCCIuVif7NKQ+VIjI3X6aCbN0Zc3CQKbqisce0HwYX
MyvcB7/LIUQroufm1MPcra7VsjaBrdMOE0icLHQ2PsbllY/BgzC/6i7tQ8xs1A7YVX5hOjsbw8SH
tsTrZIIwyglQjAvymMPfO2BZGRmY8609rDlT48I94jI1locrTAEr1/qfzgPeeDw+zmw+jHl2r+Rw
8Svw6pnHmWHy2Hke/1GI8YnPI9vNie9R7cpXenvqjpLPPsI5uJpGWT/Y5XEKsXf1LPTXUaPfEmb7
x7ZjSjesyXVA5FKwjx8y/zdE4667Kdt5LUxPIxu/lrXXXC+yu9QEIIfUCQNoUkKU9EDTO0xmBb2K
5JzHAdHuTLZSUKOd91APz90U3wYRRMhQJopXNupJRR6aNFnlxzq5K3yTAsc1OqYZ3WcGTWyTts/W
kiHsDyQdzB584Gb+VjaHd+SVv13dYtafxH5yuFG8JXWzmfy3uWD/M2oDoLJPyVIx/kIPCCjSQAgi
AXBa7rEfeEkvt4kzThfX9hzaNm5kW/DxK0UehqxjArWyZ28ChurBfelDGxwHvqkt2IG9zOzLyBbz
UKSorY0vl+zXreWMIZgrEF+uC5FiAHK/zXunYXGm5UZZuCvmPD0M/TMJE+0ZFfibozJn387WzRAo
smIYwGtzJqMLU+AtD3BQe0sSmWy7r8gejb3FyvTQ47tRAMXPXCITQ5r/5kjxbxiYrmZhkeznBY0f
ChSxyRSDbZYM9aDEBrtMHyeGIyh6OkapRJtuQARlS7TX+BQOBRJeFnMwARiL1hY8LDvpnyxd1BsD
pIEoKTXtmHwxHebkI8ol2rTo16iquTWm7CePe5xqIsMyl9/MWYvHsnj25zFj4mS0mxLsErFMHGae
79y15jf+mv4scK+tBmeiho+hLKFtw+WgwDwvahXA2vQIBICie92wdcXR3zIHUmX65CQx0Vyds5E+
ej7bRT/q9MNzaABRph77LLLp3klYErhYHpAsFWRG+OPriIGY9qnVB8tU13iiTTY0UaTxWNLGJnTw
VRTjW+YCAmF/SsuqWcdzgGbBx9cq6DtmiNSOJotIM22KKt/iQMIeN2p0OaiY8Wg33Gij3qF08oAF
yEfbdS5e49zGDO8VjAwiBFvxPJQVsi6KpXY2NfMrYBSkouBegsDusDjzVHXHa6BL53Od2x/SFqCs
e2s3zKDNdDbzEdGKDfmL0szGplodi1ygvAmRAgn1mc7AIUTPKtExyJlJ9MOMCG4rozBA8kfLmYOp
n4k8eG1DdGOkvRNCo7PaOYwdB4btGifjNWbcs5YvEBWSzVUSWrbpqTlWgASwltErkEgED15Wy5Ow
lfb4Th00Dc2HkSePZERTyNWwISy8VLpSL244WMdYv5D4Q2aZYb6JrtVrukfeQtl8C0cLL13vEH45
JPSuo9oOTFMNN/+0bDZDceSilvE/I3e21z0+r3USq5vAikh+ItOPCPMCPqQGWg460rbhhujwo5sN
thcdMnjKWjrGoWdJ0xKjZsus2hbOvKfrWXbZFKU4v/kzjs7EyO4oMLFe2ryLGIEjg8KPHfAO0iZ5
FfFo97iNlxiZCGawDSy8BF4f2ThYTGO8kRdFOhCREEAJ0nt0idcKEzP76+bdjD1xKvhuKzJuORhq
0rICGjNAWOF92p0RxM1nBqfkBpFkRIy8u7H6n8wTYNZqdNcBtyA3U3vovPjT5cp6TpYdqhBvZ+AW
nzolAbdpx3uOnvhQFxBeQipWglRppAxxFAWCHRP84IATb90l9rE25+pkBIwn/Yr930TKz+RZ6uD5
4612UybDkmdnThV7AskyqqYaqBmjmmmzzVtE4FH4O1s5Ryy5kkRmf0mdz7ugWvZc0jgKeyBF3qNa
8vTJrqnROlOdcrt7YvOCerH4s1L1znY6Wz4M/IeljWDdkjt2iDTpqvqawvt2YGMzhsTbNE36aKW6
P8tj1gWwTaIJ8wGl6yiTEE0GRtzalLvIcN9UUMMsQAXX9uZOOHmzlvhWzl4LvHNb1BkhWfR2WBJH
8JxiW1H3AJCiViCS4Bg68bVtSM+mZTtUcaGexjr9IvYLTS/eECbZYl+hV9/4syDulrxpOXrtqhXM
20EjWxBO7ZDtdEmWb4j7wM1BFk9E2+MGair8XGXjE6Wrkz370KvRlIuZIidKFNJEwlTD8Qkfmybc
HmljsqMEMVQS8eC7Wbfid4FSGRGSmNDZgD9E2ln7p97TW5+TDxZLRxUEIcyoEeUtQeORkM59NKdX
6YtL6E/Juu9UuxVDeHQb/zmOGToPGTTBKDTOSV0B+HN4FoIROFvq1BCfTTxJNnykEd/QbLsdyrnv
NJvNbeqRWxpWrxyjRDUBGzebgIHEIsFP3yZlhUeQBP5rgznNlmQVipQYoKbMup1c7JqFmuadB0VS
94VxwGONkC1rNiHvxHUG3jnVFWm4PXG5zMfuw0afeknxMQYtUH3wMx5aTh5AF8ZH9BAE7Ok6A+B1
nbcYiU3aytz25wMKiHPkjXy7wF8gMbLZAJ9+bkqyTlztsyqP1SUC63VoJEr5wkhYRbTjCQH92rII
5Wp9dogsFM4WyWHh4r0ZO0bteFA2LXjNTYfHUhQmCWXlQ8gMY1syYyXC/sXGxrPC6q03Zsv/auL2
xRCZ3PsMC3CCj/DDmXqEQYwSv+erZQ1HltNm9/Fo4G6Ksm0boPDD/hMy6WejwTwJb2VK9FnucsAr
00V9BFmnNTDFuGxy9kQeVkiG3HlTh5zoYzBtg7ZhreTYWGzSeNt6OPKVkuRAcVbwnC9zrmgT+xDi
6Z5JHC0JbmvtvUbEC5hviWsaH1mrwa7FmlL6ySEy1DEdG5SluiDRV4WMKhQl35jVRA+Nj8AXn5lG
IijqcuyTkY0q3CO3d0Ap1M4wmSjh7hEKPoWyRdXsY5207RqAejOzlsTjOaZrtVTHVWpixVcEU4EH
6ndDFeCeUx4BeFONWSfCFRanXwQ3bkqAI6vAsH/wu3OWlyH9FxX7klHY0fSM1SazK5cxxeRuRsar
iTPcu2EFVVucB0vqBxdZ8+BU4p9bL/gOuZNL31tF7C3wSPvrqb5P7Bl4Zmg820s+djaxTnV2IxTI
UFYBcWTZwU1L/MbdM0WzwPnutx6voPkhiGd+JDN7y4lDHHO7PjtWldCpIj4qcd7Wdf+bSDxBRTp+
aqRG2gFVKjFrygJ8UpghARK8FKF6ZBszTJJtOV1bLBuAO93vWFiPxF3tqczd/Ob7qO7d3kYkY5XY
hVA8jU3dw/CEVeD7S9oXoWA8GzCvIgQ5TqNWnsczh2pr04wxK3ytwT7QIeQjAnIOvH92SLFjaaRm
2iE42CrKuxyfC3MP/p2yKi+1xCoRygwNFVV7UREj19For6eZ8QKI5Ee/PWVyPBamGyL4pszKNJAC
7ZirMEi/nb7DUjHZl6TInvu5NQAKmoAmch89FpO1VRLASCKy/VQ6Ne6b8GSWBPAJIwvWPbIBOKrB
w5g2F50aVNvSPTY5SPq0aXBrsNWJddbuZ5F8NzYZrzVVjc/V5PXJhKkik8wWCbgXJ2z3dcjQxOB7
xJB0jo7yEWR1LQuoKPqCAneTM5ot29dPaQI03MzVrwzqfBvGDmHviyc6wik3wysjumHT6GMH23M7
W9Ob2UPjsgQJrx1UWM8bCAqbIAwRejQH+aNj+JBxePk0A6NfQpi2iHj9nWUi1ULYAbiERwxlcUXC
/FKFv0Bt3jN3IHngPyl7xDx2ITk/KojBoeGt7+U2FCQI6BYe+SQFaEk4ri7jaEpAcYgqYEGqo3ia
5/CAnA/VcVv+DXZ4VwUNuDgypkl6IJkAAwsY+8isdkEOsAxYWXtAA3iIDTns2vK1Tlq2l1gRyT05
zhjhCbLE9WpuA5c1vYNUipp5KNgH5NFeN4a19owiIEMiOE6zyXaCAMBVO54HD8tixGqD3j8nKZh3
9VpMhKQ0aptBsebjD7AskL+O0sJmSBwxSozFB+Y8vcHn9Zrr+JQr2z3jCvj1ibLY5FPkbhIMyELh
r8HlW6Pl9/7ZzS/Ky/KOl+ehG5pDnQ5X0lF5a8ZRuWUqCpoOJm7hIxmiKdzkvJ9XFiKzbc6iq85k
v22z8MV1vEdh5YjyWg7kLGyPZaEg9MhC71tlvqjgayzBZ0rLNLcu21DP/+tTYPoeVj7yYuKjqUgl
THNwmsKaTy7bMYHro289dFgBFZ9flQ6jFxks//RTnHs4bNo8WA9NTMBCTCyZOxMuHW4cMtI2bNr0
rpXvhRG/m5SBeVw7Z8+xMEA5pJRPjdql9ifzwWnbknqyUnlrnaY0vNUDAu2Qdp3v2r5D3FsLPHSs
RYcWKbqp1nH4ntGf7r0EFGAUjtkqwHhZcuKt8OmiohPuHwvTR89lWYXWz1jBVUkFUZqgThvE6O6Y
3BuZxQjI4lvNSQLHpYsdnhiGPEwulhnGSO3HOZ4EBO5VqE5IZlklTMvXUKtBGANlcvryUbCcajz7
J5TcUsRKsu+pn5j/JivLNsVONDQehHTBIkNjiDOoDMdnDw0g7erFYhQnZPCayuTidtEvTKnZrt5H
A2UQpIN/hodHEKNzR8kdnCphrMOWIpTKgwmArHbEoF55I+kjEARCyvVR8EUi3AnSnbetOXEa0HvN
/oMfulSIVJzQ/nlf99ViBBQHDdeNlZ1xwn8QbsnYWopJkPZOTjCJpSGu83cUSVKT2TyYYTTu0E8R
EB2wW4/D/3y3SfvfRUs2Yc5Cok+oI6X6dgPywAXIpJmyQEX2PXwCNjohyRyY5/ggORJFWMOS6hHz
SZaXheuwfSp9euImBBjFt+RO3ZqQ54gdtW4l0R9GM131ks7VEpbEtgHOccfHknSk80Um8g5WDPsy
HVGbVomxjigNV6JVb/RENfCeZ5kuQB6yntGW0PXXkvHsSPhzaH0Sv8PYLdUnQnw5wWXTre2svYKT
QDrR8NtmqUC7i34siYiqRqB0cAwIgqMVbmaj1jAIIuylhdgO9Lm7ujPB7lNaWMl3Ybggim3/yozi
TN/BqNNCAzaUb7yuIJHMfxSa4PFt7wHWJisrtR2Bdq5MQsF25bbpjBJUEOCNYD4LiYgqHBx6vDrC
5ZbDCB4xYwTEV7uJxOJM/ud6EDMveFSH3Fon1dAxgQ3ztnnEm8yfCF+AbU6TwNQxxQlNygNwM14K
aJfgATFtYshxMHX+QqH5Lwv9j7hDQOWnzU15CEM9gvNYoW1mFcMXJ6kXker4qBvKZtEf8dxRCOrK
WvcOCiLZ4QeySFUDo3G0ivHFVMZ3ytJllbkd1xgklczg0pcuvyW8xK2ayiemQ2pj1litfTTP8qf1
mL/UyjHwuSfvncvUZ5p5dGkW9yNeZhr+AEOS5W/9Co9imBqvQMaeCjfTLE07lw3BdKk8HFr9RCn2
NC1h0wVRiyvon3AOmAj0SvypObxBTCRBfeDVGDAnVCVsWoFhyBhQ95mzgI/v+Qc94Lny6v5s19ht
iggGQ5mWPw5QEHZFcDE7ecLmP3QiRwBV1IgmQlToGcMTj1kv0weDhDo+ldh50g4wJT+bPj2dvSAw
Wts629YtLOHFz+Oq+WZnKO1G3PCuF3zGBrVRNFvHqAcGyICv8Px7khp/XOveyN+8IvyA+fDSgilH
V/cz5ew8GRK9oWOKUaSjn0u5hdaqePM140b6ppFmYC6IrPwa5mY3FSIgIC30VqUa2EH91UhMt2Yd
vQO92TQxuuw+vdptxT5oiRQZAhAJyFTlTAYpW+SHAAFIYXVwgUi2jwxCC0xAJIUXnGkJgY021ls2
VLdam7fBDBq0UF9u7T4FODxrjxpjWv5mTWeLuf5Vuoh42K+fogbVmV3zdAR1sw5mBsM8xpy2ZiZQ
oLc/gWcdIS88RchS4zohdmb5GcjbOU2EOOsxQtaVdjsnYaltMq4HJz8HTO5Ug26jtTRFKSt1xB/E
X5g9hx49YVGVb2ybnglOO7mpSwsAopg2lYoyjq+mQRmOIQEBi/cIcx1OD2tB37Dve6c8Ro78FgE6
HfnjQb0hazZ7xttusnGfdkUivvypQQ5pytcBlBpu2+khGce3UnIHdC4znim0j46t401niWk1PHqL
wCbT/FL43ejtG/ufZxJMhJUZFzM0EZG8AQa8QXjxVkcOxK/C7p31JNGyR1hWZanf7QHLbyhYdBjz
whYMi3XRJq/l4J6aQZMCnPg4JbrzNFE0xPmdVYYgd+fpkLvmkRzUx5iQDkb6NCU0wlYNJsWbvuuq
/oT26hM8zqEJLHzqH0vM6HYzfJY99WO3pAaVCQ3nKVJoRtm/omTR0YeSbAub7lSZbKiZItlBggTd
+MbSSG2foqLyvPrLencpiusW11du36RcELUm3TwpFUdct9AxvfvAze1Nq/CB2GD8UXmd41Aek7y6
Aqs8DXQlofnsoDJk93U/+C1ddbT3rPrbcLqrg5hjZEAeD09MZt8qzbIPY+iexseamovjBud2gYCU
wyVW6RcDosbykeT4/xpLPZSW3jeM1iVJV3OaksnT6XA19EzHrJgKVP95kT5Kf0RZEJW8+Fv734Qc
27CKC4oSisjSu7E2fUCD+eQnwxmW9ENCtjGe3JRGGsQHw/hXr/E+NQyqRbYMvodTCSpd70b3IJR4
ZmBpLn+Y4k1gu0XrcKA8ekXECg+n5E2fDpgAyBncwvo5zHnyOxvOR5t4Z5389aX1QBRXt0pSbunJ
nd+NLN33pGtWuPMx5PYPjauQjafHpKVq7IaFGD1+1iIr4GzyKw8Ypme6/b5LjoUiddfPjZcisQ+V
/jOc6d6UaleU5l6Z91NEMTf3CfL/CutCUuf/yCq1Z/8zoS3hkyY7jEUY1IWEJK3aotbgZiSpIF2L
OxIjs5WdFl9xS0Rcg5PdrxE9jio8CBhs1IcMqiTdDCUDX1Z8IKhFtsx7I7C5Y5eWbCIOa4UugXlI
xPVy7D9WWcwBzPSu4jRakRte0KWLj4jhId7/+DNwJfPVQP2QQnOKEushGF/93KRrqdmnT9o5lr17
DcH7cb0IvcZyxNJtrK4631tiV8TBh5vKrd9CQivj+VcoB520M991SfE2xd5P5wBQS2Z21D5D5Rkk
BPNsTkow9CkxcIQcMf2qJnATxvjFZiQgmabC1BhSAy19B6yB5xyMzgB5Uk/1JQyt58muv5I242ll
yGEq+Rc56aUInHfFHmi1MP7KHosIxh1eQu49LP1HIf+BiVxHbdKuVQlRsuwNErGH8kLw021Km5oB
pyal1dBbaOVsB+3mWpCzqqTFHUmRhVI9RSxJqIrh0zBQ7JLQ5OV/EZkMNmnv0LLv7STB3zFPwJTr
9tKPwHy6Dr4QcOY/QugRObwOTfZTI8otnPRfH87frOV2g7mEYHojXaz6qTlNyroA22fSMc9Iz1Fv
bSuBgck+GNbNZ4xLUvce5gLEHO/ohBrEZYxkc0mlzhhiZ42NOb96gxB3Lwnk83JPrVCL0RP6DZIi
m8o1BTYf9EiB8dStfOKGaI19xIjZXnuth9uNfT0QCtQ+b1Hsv9ArPQm+bO74CHH8+LlEmB9BBmVH
5HrOnR/PzzoWr4qEaWt+GdBEI7+/D4LiSlBtug4K+1fp8RU/C/4pAxNVNfpPgwFeDQZKI8/4RQgR
56tId10X8ylwxw/ASRjCOgbGqEQvZqu2TUXskGPGajXTxaGYrcpV3aHUgwUxrB3qsjLJT2hoLeYn
Rhj8hGxssezX3DusyMHKrmtvIG5pYnnR5869L4J8Xcku2w2OAwWJ146L79uq1HPiQIjCU/4CYPGT
jJstXIFFl1Zwf3s43eloHxzt+9jBcLaS/NST1IOLgJ/ZrcyNyxAIrG3303cZi9e4P8Td+AoBiHcO
ck2CBvKXIa5IsFDLk4rLxTOysxEDLZak+6p4J0LGgeRMccSlPvdgmf4QQf6cNCkkax/hZxiuaTq4
lB1xN+782nXvYQrOsuqfmUK91SSvrKuq+nAKmKbso7dG5j7iKbuV8kJSyy9jm9TuvjufyLDSP1NE
nTsB5jtAnU1Uz1no6IFUXAMLeQSf0vE3bZ9TrnO+hz5sYwpOUF7zhcH0nc/gYVXpHCADc4I6QnFP
dw4DeY54Qm95TxBR5zJUqcnPq+J3H7TWBubMc7/EYowRnJfRjaptH+6EB9kE29pdwXxItcN+5HBC
Y/HU4Dpfq3HiAs/gWdJufHGUc84RoOx8u3uNPUQCLvskrjJcjYF21Jo6wO9BcvRm/bP8eGMtiWob
fy1YuWzx+odkKdz6ntIDXVErYrJts67etc0HKqTq5NgcQq3C3mJCG+LN2KBun41jUJDvx/IY8cCS
/wglrMHeIBeXkpHrh8JEO+bkYLFNhnPHlJWn9kR5krlPZNAYME/xxhcZoH0PBHYARrbBziRZb+9m
L+UI1Wvsi4UFjzUkzh40LNG1IdaxGfB8tz16kPFiG7AJqoTUkOAqcfTBDYuvna6+tM/41OuYFmj6
Khafm2bp0kKH5AAe1hVu80ShepVs05y4/TTa7LFl3J96/RNqWjdKoeKY7FPMO/RG8XHsCORx4sEH
Q8EVFg0wnCkkqtEyOncrnWBcxyixtpQPAHXgvQ/R16gxrDE9MjaxXUPMVea89dkhBg2bAgbQIY8N
P3tN9WjWwynl4oaatDQZR+cQshM6D8K7q8A815HDE1Aa5Q6/4zIP46io0ysKJgIKUbN1GKGg8Q/e
Zh7I+bMc/0mktMTCG892eEYEaK6hDp60TX1oTuO0Yw3KkIAxCeYBhDB+/ueWPXNc6OBO5t68il+I
JjwA2Cd2seXY+6Iszh5/NKLWodBRf7GADMlfs8Xbfw5ZNcjKLPfBRHdIG1EumpHWPueQe9HtBVfO
lXt6EjpUCFlIqFE+jN5HblEcOkHdbzSYFEs5O08N1qqUS2GzUBtFdydIC4EBtynsaYdaCzWxzTse
hsKxTacHtj93Q2feHLq02NVnFLNmn/1MNdvmvo5JQyskCiI6b3qlTcYufSysEYQRn4I7injrcRhk
Q/1dRBhWbPkFivRHFjYsEv/bY2Se1+lzQeDBKokRyEj3Vo8wLNmpV9YMg8Y/p7He2RE0cL4tOu2v
StG6FeqCyQx1VEewOsTKFRHRexf2ByjIYe4L9pslrL3J+ZYlk6o6/6qSO3R4OVQYSjU7N29KOqel
am7tP2OOX8iY/Q4lG7WUvS960eVnbA37N6kzg1XZU80A+6DSF99hz8qE6ZC4mvUdoTa2if7KFhkO
uURdDKbr+BJIkoeXtobV3ErzJWUCK+vpOU67b5vwQjiqm7wKmMBYuAabGONpoxQbQ/s8j+KxQXHX
WdUXj/A6BukQDuY969OL9OWd0dX/7GKpslr08v04349MlMC9pDWgz4I2LOZ2IEKPrjrQG2FDo2uD
5qGWpAqR6dFbhL0guYdfxYjNz3ezRTKZqqYPDBZfbCK3qrdeqY52xuz8CxkItIrxQc3RWli4p/rb
8t+t3T7wdB+6irnhHKHU7knji0Bj+vOEs1J0t6EOV2B+o9VsGf8k21Yk31D9FhS2xAq4BkzBbRRA
fYqmK3S/ETV+uykYCVvyYfkdYHDAuX7LqvbW+eiCpry/KF+/OgGvIpdYLYLwvqk8MdvmDl65NqdU
KYYVZUfPENa90qF8NYV3tSsOP0o7k/5XbqQBK0jGF7MIwGcj3+O4X/mWeyBdCvmcyZu0DcWmmlGb
Ltc57EdwIj1u7KEDqgkSUkzWOQnsZxQ7LwLLqmG1D33TXvIRrLCO0qflN9IecTRDfNLx/N3b8z5y
XwimIffP+OpS7x+q/2NVgM/TTwCZjjow3rvpuzHbizKcWxewbXcb57GKg0MAo7xj0L/qpgAZU4gG
u4/enRB8uevgMY+8jJ8vu3q8Mpl96A94Kvupl/dwiT9q1PmriVnNZCF66Qg3bzx6ItlzmASVd5+Y
9a4X3l5En76Pq6Cazi47wWC5p2OjfBtBG4fkic2+92hZuMFToJVzeKfD/n6gnYgoozyzu7BvOdYq
R7nH3scfH9irW/jgso5JZmy1zwM7JcXwXsVE6nlweJuEE3Zp1RMRd1vHo9ie8VXG1E1FY5ytEV1K
pZmZI1K4FPzVNQsWjTjsMmDDmtFnkuZiP9bKusvn9E13zR4UPz7JxHxMBkRIbLbo24t7F5QguNMJ
AVubNlQM9Y032nHMrnM3sOdO3wfUOw4ftW4cJjwu/rKnAHkkYqFnG5bZ6BKIgWQbGC+pzsaA4gHm
t1+S2dNUnzUFe55wjwx2zvtfhAebjTJwOw8LEApHHOB/uK6+zJK9c9O2xWb6ShCVrGWiv01URjkG
9DBnhBUBIo8WnCLU101iN28FY8veFUw3fbTs0PfzndFjjWfPzrwL0HH/SgCexdiSgbTVMWUUxAUg
q34uC7c51dOdU5Z4q7AtlDZ1dZLHBlkiuNeF+E1p0CPe01uG3/M6RPPVZxKPSbZxjAUnOAaAd2qA
WQZxH7HAXgAvckXI9xNcy+V1AovJATwpYSPHcGzWqbwrBJIk0efsnrx2T0KaUci7BDQrn7JC6Mjm
0xdfURYzqBfGwVSZWKdLExALtr9JBrw7S1+q0Dr8rwVH8v+xLc9TDX/lu+pLNNRXsg2qEupKqSiv
FrwJCa7/uVD/hbfZfKrP/8Ztef1USfZZdurzR/2Pf+2/2C2W/b+Z0BASHZqB4/g2sJX/B29Z/sRx
fbzprksEiw3VpcR2Hf+f/8vemSznjWzd9V08xw00mUBi+vUN+ZEURVLSBEE1RN83CeDpvQDZv1V1
7Vthjz2piCqpJBBN5slz9l77vwFo8U1PKN/zAPhbjq3+ZLeAW7EVvx9ch6P4pf9JlfkLfOd/wXj+
hAMJ829EFQufpu1BBrLchUbpcXF/wlu6yrBDPTqg2FnDm/4pFk9B9x7QmvA6zugn2P/e+Gy6qPRO
D4e8+uTHD7YT7lnFdxJVgkF32QmBA4IEUM3non51qlc5vUT6xZzZhB77rt4lR79mWRgxoJNn8uSW
P5R3C8c7L/gkref//6Kub+M/vKgur8j/mS90brL34uefb+jy+3+/oIb7L9M0XSL2PF5P6QiLX/qN
FzIs81/CA8TjMw51fQFz57/eUSn/BTuIF9fmtRE2bKL/ekel9S9+q+V7pm0JeOKe/L95R62F6vO/
AEPMjKEYQa9a/w7UvOs7/AfAiqGdsn3a3tsCiMJzOKnHMZqzIzLa/hRWjryWKFY2kHWKJWNgaflU
McNC/1cI7pvqjEhIbwqOoUF7LXQ5KLUAUzYhlc4xbo5/3Nb/DaTIX2hHf73Y5RRiC4vsXkF6NNSl
Pz8olRFundop29yYPuT53OzhI1/MFqHGYOY+9poUmmAyPuqIxVwF2KdVvTV8P3scg7qCb/AUePEy
Bxbf1p+rN7DmeSa9dsOyT3PoPoZVG+F6egxlr3YySTkuBpZzBaDKCTLPkd07eJoCMIrFKK8eMNja
gAkS6hJkrwv6ui3OlW09gBIy8YLGFeLA+KO1B0aZdmdhT9So421t8UkH5gnTLh33JGc4bKTnxtX9
yYkYXdQuWRZlcrZUhpkdG/5WWM0bs1ROeN2Cnfdt/5NsDHICzVRv287+5qfTtIDmsfu4zjnkD8lr
r7zVtPnS0GeVYMrSTtq9kygyIdDVajfRrs0C4JbkMTiQiSscxDPYSrB7nPqRZgYx4j0j5LSvIw7b
1WUOxpORCu+VFKhv5pheQEbIfdLP3qVO6Y8aQbT7zw/dZk/4+0PnrOT6EqCg5RBs8deH3oyRZ/gp
D90i5Ae1GEfQvmaEXkMCuK7/wAHVXjFZXILara4MnR90gWy0xna1RZ+SnAJIArjnmy9mFEoMpagc
4CafNbHO8ThxqiExJSLShEzNcfOfL3/5vv/98l2LBAXLspFRLtitPz6wWtHAmG0cuzFd+HOZFfON
HMX4tozrumSJforFccIKBWof617iH/FxVgfPcG9lXjnQMPpNltow33sjowOYdUDai+3/w1Xi5zMd
1zOl65v2X69ysNtmssls3471/Ig+9D5MMVxjDwBUMtnxeTTfZyxplxTzTT3258Jq5BU3Z3br6vSG
5bwDfN59Fp6+ZZnIr04gutM/XOO/LVUKRpfLcmUrNmlT/u0aUe2pOjOycqumyDqotn8H7EjyBjb8
u86zk21KV2szLnzmMo0OqVFncMLusqRLge/yS1MKIUkhYI2TrDuG9ZONscMluGH/n690KWP++syV
SyPJVj5P3FGOubwTfzxztO2h4y+8A/hwH7WunJcgupdWf7MyTeBkvyum4Qs52Nlrh6gT8G/6UU4Q
kEMcrVjmhkNstUtOHw3VQrm/rLn5kM4ws9xmZJehvegfBHLx9SFoe1mHOPCAlfETGMEM3FsPwmMf
lvEtLgpBQnn42cyKI77t9ijp7xBcxAibvFCgBEHWPuRR/pil/XQohH6ZRxgffqrlY95cY1k6J2Lx
Lpb6wCPXf8LuhyRSJPIa4fvcZDQb0vifvpmlMPrLOr/cP752hhn+smf+7ZMvyy6dnRqHkZiK+pgp
y72qmJP5umabmqWNJspL74tlxFSf8sbcVqmrLtgl4TpJTEIoJPy9oNVlTLf//HD/fcdUi4iJHdOG
/Wea3lL1/fFwffI/Wtzy5baozO7kFLa56dmpOfyBbAAuBOxgBMpE8FfUPANBuSyILlRHDW3eSJyH
UB9Fi9ssNqB6hU6d7wY3NZASAmD4z5dq/7UAZXNfLtXzyeMSlu9wyX+91LE1psQZ6QFYbfhTt9wz
hMIoaO2iIEQG50DX5sVO2Jl/TLrB/N4GiFqJN+/29EWdTVmP2HaBmzgpugGYxREJ3ZeiIUc1nbO3
sPezf9jhreWK/v7k6WaY1CXwE03xN96hYyAxlADQQJoPwAZ6RdckQh7RWg9DYXX0ZenyYZw7qMmj
jQZO4wI9rYP33g7/tPH8FYi43D0F+YABnOnbjmWZfwMiolQWYRAyVfJxQDGZb2JyAtIFJ+a/rv/W
9eDUjDE5udU03bC3EaQnzVe5jDTWr48glw89IZCBcwhYSWTgQ0woh+bEiNMPjP4aKn0O40btepfM
QGBQJ1FU0T/cVZacf/+ifGGyg9q2z8rkO8uK9cdLy1y5VW6CzrGvYKd2TVTcqUxeJmEukQ7dNpaG
f4hnREJJZx8hKsqrLeHFu1h6xmWFcRCrZGHYwXImTMjRkpAps6+I0S0ZzuMbgzx4yabmCsumviRE
VWJhqR41npCK5pCqfPs6lIN7hm9GT2epuzKI4gcamGi/0rAji4LKw4njF6nSjh2R5mie3CU6877q
bFiKKfRS7nvbBJiBg8nfRmP43caeTDqpt4wBP/nzrB5Eh0QrKxM6H9GPYbazk61IYJui/k7UOJ11
6TjnOAX9wWRN7dqgh+aooe1LP7EXFRq+qM67D4CArJWY6xnVV1jsX/EGRHhn6QClbfxcjx7m2Zxp
dCNxInLA8yukFpPRxzeUpEMa20gQFWK74D7k2zyERldBesjHvaUhCjZlSqQhBSrGwPjG0OiBOQaE
uDJ+i6ZWnAh1ekMkaBzAucOk86H0rzconvNjoxbiOW0I2yhy1F3izoRFfBgy7B+YG8ob/dV3WLnV
waiMBzEwSS8SfUILSBmYMx9QiNI9v/7BzxCd55kQNROnJrao6AW325fcYnif0XJC+8AjVm5pUOmq
radY5qKy+L5eidbuveO715xHrMlA2QPrmKDMFN+FMMbH0gjQBOjeI9iMjp/vei3EIvm5DWyAcCNe
Cqn3bsAzz0l1Xteb0aaMSIP6s9PlJibkJdemg7Z2RLOb0fJMAcoUPjZnuzl5oUYhJOGCKIs/Poqg
p3R6aA/rRprU07PZ4RvOuvw1tgnZreOaDIZR7nXc038MPOe5JzDEy+Avj8FEcPax70lBx8eNj2zA
S4VOxt+Pje+eUu5kKJuDp+L4FoSamO0WdXMTTcZ9KBUO9wS2Y9221bYa6zNYC/D+eSIPVqNOvQOe
vFcjD6PtUfTh8DOqNvyiP2oPB5PJl3FE1u4ToZtsIsHMojdK8+Dp4CpqnLnkqzO3V7gKCwVYJW8S
cRYZOdFRgHQgrH94g0AHpo2LSTYCQ0brx1pFkq6zZ21zdlXbo94tNEy0A8ldxWEyKi5mVt+tlnyF
9SUPggYQukloQm3JK3ayy/rkp9S9VIE8tkrfzyHiRjZFiwBbBFaKQ+UVIZ5DfiPDWlU6+Wk9QiI4
PWG9kUetpje7HsxzOlsPTTZ65zzwfw4DA2S3RM6CkwL4ZsQnMDnFcOjdL53IX8qqwVnQqk9WMnkP
TKkR794R5lQc17tfCZhwFUPfWTbNEZpm8KzocqbzcCtdhq6V5xH1WLaINCqs7qrxSIEjCiWcPecC
zZKOJVS3bQEEw8Yu6lTWq5Xgb1jfv4osXYYZYh9McL6KEiNaBusepWVwwL+2mdu4vmjSzmgrVQ9j
uM+T/q1OvQ/ODneJlRWEkiG0pRna4tneKlRVO1lhJkpbVPK/785I4x0sIsF/EwtfKuxXe4yiB8DY
UZKTtRnf1s/04CzDYtnANA1MhuxA/3ASaDlf/R91bG66MUawYxOXFwYaFS92k6X4Be8rr70JwqGP
IJ9UU/mMjH1fF7nzaWrVjekCbpl2mWb0y+wv4F2OCAg5+h2i+Cz/vt7+dSUjXuuAG8r6hBgVk5kM
Hvvc7Q9jQHs3C1wmd11Acq9N0tX9QDoWSbdLYYa8nKQuXiLXZ5JZMUr+/TFb5Zzf2irekYkrzjI0
yb9EuQ/UcX3TmuU8a5GCvKzONd+9Twtgn7TJt7ZuSIlka+2Ws1Eb5rfehGw5+rF/DMpUnAElCdMf
tk7rGbtlx/WQMSW2PZ0l59ud57J5c4jsGVh3apfSr/YQMYFrbNCQRVi466mHfE6Gn5yX0eLYP/hs
gttM0dCeDegN6ycSExx9aiTevxrtkzFw3l8/JOlA3nEEedwiOnqLb70inndi3J9NBEBoMlpcCxd3
kzbTfv3fOHwIpr2ld2ytYQap2cPHO0whdoEUUcYZtNAH7vk9Srr0yFlq3X/XHdOtoHQMCFEV8YeY
u8fiEgPX1UDFYqODRhNBE2r56YIxCQ4a+tauVvGz3xCD+fsxgHLwGcVdxyCbdiGvOc5XdGMENXxW
XZM/5wupHfRCOSWvsZw/A5FVF5mKfl8AbtqGrSWusPtQyRh3sMi8kwF+jMWVbnyYDjmRp4xLTIXF
ohKPzZyRowTJbEp7/yGJX2mH+vcD4/0tDGT7yfsCgAX9ydJhsgaNuj/MyfhqyY408L96jcHeDqPs
wnGgPXqFgc3cq3l+WTc+trF4J7fVpGhyGd4l83gfk4xzhk5MHDEIVmZH+kC4w9aOgWREhGE5zoRP
dllrIVOE2xmsKELRkli7KTxhFxkPHfLgrcwWl9n6qAbyYPPIAsNF2M0xyRCEWqyJIZa1E0wfxsnA
YDd1pfO9aPPqnC2fkJfbJ6RPENGQTW5ii5/UHTH8V0aAS2mmnEkryqD+aHRh8gbo+ig0kXGZ2YT3
iQnW1GAsmZfHzLffjcSUz26TfWCvxy+CT7cwh32xnGbXE/r6Rkg+4KbJsjvuEMWM354TjIoXFRbb
pHQ4qLjknnc5Ihp2iunc0/1GKNT8iMuhOPRgO8GaYC9IqulLlnPwnBG1TMStHdc/fW0ClMynrIb5
E9wySkPm60dTEyelMEDPfYiK2JgIyaPftfdm82vpecNJBOnJmUeC9/qx+0SmEmq3ia5ChQA5m7Jy
L1idj1KdCaNPSFhkvV73ySojm2gIAsInMFYVrX0nZLuPCN08V/B6n+cauHObonHNhXNOm/CbqXtQ
uWn61mfUK1lLdZ0uopnIphcZdfMTapvo0GWS6O8sI0Kl3OFOJ/FvxknhixJbqwoN1sTmjB3KOaQF
FuneLtIHSVxk+Axu1Dlz9xeTivu6btmG9W77GhOaUIeZ7gIbag0iqw5y8vVm/BU4HHBPUmusny9Z
nPNexBPTt3EEfmd9+n3EdyBGSnPxK0g/usnKXoij8c7CM3JERmDtiJFhs3X5yodCmgfDw17PaYX4
N0Mz083DqwtRyaGTVc5sbFGuSFouJUvRUqxEgSaZK2QGHzi+cf973a7n6KP0UXcZlsfIjKH11p+m
dL8uxKYvgqOv+1vTslpyoHDOy5q6Hg9l5H840WCQ5oMEPEmG/e8Wq5+M+yCzkN/5RIZLN37qegaQ
nCrXYsy11JuP+DEs/P4qZcahwSnuxrLYt4sVIglAbWSBflz3YKcleisD6wBwnc1JkvgAVso6zq13
JkXaPwDhcUXTXMv4EZ9wfr9e4kCWDscrpuEmMa80XNOyRKWPLZCMLZypHXl5APTWb79NSBT2E6uE
ui7OlMrdZz092fRDbwrHE55S8lRYSNbWzPq6lw1gvX5G5mkLOkk6utMeYYwRZVSeBs2tmOP7YNky
uj58yKvWuzdf1sJGlnF6Cezyp4nDmAZk/OjRb4T4U6OHGl0URNHkY/y0ARwySN73bXM/VPOrobL6
PGMyipzhEgbGLk1wgiEow0OHjeceIzBWI6ugNl+OEHUyberBy3cWivldbg00et2FhJBUp/UV1Ijl
jtNUHtvABCdY1DSqaT53AzaXjQVyiGE7CBZbYvYaeChn3UbzpXace4/2T9DCD7Tq6Ec1Y0Vh4h0X
BwQ7nCogM3wRs3ygC/t5GporYPDgZQzie2sSn8UYfDNCD/grrSkLSCaytnAYxCfCLwbSU3om3r5J
TK13F5hOde/lqAsA0B5AfM87TaN+I7Sf7IXqvH2HEMVzv9k1FWtfIeCT+Klr2HAcPI62C9+gq+sP
mUbhrmAesyVe4GQ6KJ7RIoLbaKN+i0sH+X/zo2yZ3c9uhYe7bTd6jiDqMfaY8hkKdD+A94qxFgOt
3/QEmOBYTMwRMa71te+A2odl2u9Cv7euBsk/kqn3Pq7RKyXAOnZhk0PSUvl2/V/gq+5GiDnPGQKa
2Zpj0pgNajRzfBs70liEsr+Us4Uv38H+hyHGt0NKRwAkjjn8kpyMYLovH9oz6AZk0oskwZTfZU1Z
WQeTuxlmH0/+UOxTt0Y/6bqI95z6DVdhdBkqhO857rWw8hws7eg8pWouqsWwmmB/jn+VzjUrpgn1
EP+zEbukLZ68LFGwiNkgY7IwEWQDXUGDbU4DAt1WR3uzDL/Z0vwA2Npe4x7fdEruIN8EzpqYNJ/G
WvZnR7ID4jOyCxKx875MDsJzry7v1+IU3xBIXcHOTneRWJSvhnM3ZS69UY7plRWgqZATQ5G6EZhF
baCRCTbq9BONi48E0dzGmSBU1bR+gZGClOEwhRWYkGjXDRjRYPdSE7FVPZWVGIzLXPlfowRmYBbH
E9Fr8qQduIzk0GOtRMGAGGofObq/Ejrn4AsjHZuDOioO+LFJ+zU1ocCMAEgUxm5sbfFXdzBfsYqO
MUergKKFnv+5K3LvaAs6O2XkkHqGvGm5L2HnQR2dlUDlH73V+XQ0UWGc5jo7hJn+HsePohmA9MIC
23iCd3RI+/HkQERZfrmAlHiqS/PqRh4CuJaBL3nc43YsPzjtEi9PhQ5ahKjiTuLMj39FtbEpNV6d
PkXUOZqk/0IZqjd1RnsjWKQUksdhTd8MkDoUuiM+rUhvHTcJMbrwe49c8G7o1LWwonuUfIhwquMY
JsWZdiyH+fBN87NMCQMAdEkca1Ezy46Dhvg0y61EKnTfkNUZ649ggqTcNE8Dds2cwgEHfil2aM2v
Eezi5I5EJPOO3vKz6xefJv8czawSfT5/eOOyaPeg73NXPnt+cJFFmp17xYOp0/6cLPZcL/rZ1SZ0
Z5pEttXMhCRIn4RHmgaNiddJipe6NWFCDOqtsowjgOK9zL5KWdHMK/z3PgteQweNvKuCc5DjkMpS
VKql8+KCdN938/jZVPajz6YEAe2JAvMeW+/3yRf6qLR/qTGAdGY17WpL14c2k4A5PBNjNUyhPkAC
U/ao52QhEcAQRUeBP3gcm8Y0ewii6oOt+wF4T8A+J5nuWy0Kei/+JXqeVZ7SziZcOo3KpwiGHZIv
38CHPFDjDjjtUlO+NYh9OyRwjeRnLDMR7PIcdbvuMmcXYsXMYk0GlKS4h1T+bsvS3TMywPbPWSAv
CKdICSDE3kh+Fdpvk66Deh10cArAyKRGPJ5d3pwkUEdVR3ekYnwIHy3xnFjPTYLLpnbPOKuG+3JS
P3vX8bdBx8lMDcVHmELBA/E07MhcxWhg9+SAty4kvAB0CLKiZ6ZtlySbm2soAsTMi4DHbpqbduzz
HGbuKdNUM5VXyT3B8PpotNdszr1dJ9psY6Rf0OA3e1mSstmQ6+Hj+WVfmd6mUUxX0WcglYEgVUWx
hb8HL1vQWfxolqUMGTDbgEt2YdeXN542LVkOr5QoFmL8QGaHJANXth4Vq3RPbmt1yfUloRMBD0KZ
O4d83aANXpjIj0haYxpGmUWGIDEu0TBdiwALadYiAs/n6ovbi/5E+f5h28+2XScskK69N2FQes23
UtsXP8ZCMaf12ST8i/ocem4xldOhE0Sdp8ShQVDBcZuHaHy9SwxGe9t76kuMuJZha7yvCjRRjXVu
HeeRegNVVYOjkULy4ntRtvMm554+8x6GpElRMuk9k/EFU8KMu6wfVc+K3+UKOiQxxEhx2fAb2MKi
pQvgOcWHGLoHApq7il5N0EIvgrTV7HmIuzjvjVOGI5s1Wj9nWPQAKkzlrqJr2EJ+5Qxe3g3lIr/l
FMWtgTQ9d6B5IY2A+pfyOMieZdCfzyEECOCTw3fEz3iaveEyaCY3eYduRd4qpzvJFvyEm3LkTl37
IELUaHFMaAHfahra5cXr4uKE7OYEQL5wDKwXRfHhDSTPTNX7lFSfEa5/oHaTcCzt7mIb2N/RY6Sb
2jZB5pg4W9yMrPtG/KKzGT+VniSHBWoFfhEdwxJILn1KKigZdJWDi5eYsfec7O6tLu1PZmxgKOk+
UBd86zRuu8FqICi6jOwE6YW5T77uCLjkqvt6uozFi4+5+Bqg7PQDuEcG+9OIsaU1sm8zKmXcoM6M
2HQEfj4urG8IY3wCHhWEDVXVDVg+SNY0p4mEIQgLqAA2o6U5bEv9xF4Z7hIhX1vpovF0BwqpXF5q
5e8phlldBPPyKezuKmUGmLC5arjxnOA4IIfzNVXTLz1/MVBTn6WpnqfgAqeVT1BLIncqSvcuh4xp
R9kVoOpeIxQ4pCSPb6urNxHHnC9x9LQx7g2xhMwVttgkBpEDrH+MPBZYZ80C2s13QgWX2ig6shDR
xc6hSPeBKDJKNtTxWEi5YUBNDWL0tK5YRSeyYxp/PowOsXtQzQbwGsN36Dm/Qls8TWR1Lxzst37m
CKHF8F66V5LKO1wBGGhNnYPen4jADm1AbnScVEWoEGEgTA5NEzjPJn0AlFXdfENbSOMz5OAtbGKX
mnlrfyqtRSHNFGNnGIDw8SrE+8Qi7EoifSfeJqwBddEb8+8j/FQTttEDOOp2Tw4OdVjtmpcqan72
QzwfaBQ/5jXScd/3njzY2EfdZC+pJiGuwjFV1eID1zTe3zS8pkWGN8+b3ymbHoLEzvajqt8EClXU
rZ27mwbIyTBXKNnhPGjQbYXACtRrihcjk8dk8BCcJdo9ZyB2drox35M+mI+GV9+rGR+J3MFBJTSl
pD2Sp/V7pc6B1et90Hms3aG5BCPvO+c9rPJ+Q7gjZlpziOkMQ79JO9Wiqs5OlqN/zLX9TG435Qww
OYdgXEBMksWK9doL29cBKW4YPcPtuQgKMBgO1Y7zP4LbOkC9G2HlxKHDqlVCUGpqx8RqzjmBuLVd
yjRhSilZcd0Ol97NHzBP57uMDyGfkq9RFJ+rOiQDKAqfXP+RmcyLFY3VZcFiDlWGk8qe4QT18Jyd
GlRFagawHWtEn5bSoNmHxvuMVUVeyihGy778K4NS4xap+mn9RUbL/nOX3Dlt3ZJMYBakKkXz4/o7
mxLPQ5cBpsnh82xrCpvHdvlHkw7400tgaQmUzUecC+JRJ4zbaqvdj9CXznaWeZ8LkPTwTA86jikV
E4RV5VSwDy1H7cHMWOJ87x4h6qEmarUh7gOkWKe35UB4pZsuOpEgQNpOv3A7j8Fez1l+HNQhTkJx
tqfqS+QV/oGlaklsDut9kuEZixY/fFK52/VU30/qmOaVfgh66REj7dC/d3CpJGORn630S9ONi827
eISimUM1n/RBLDKBwlGH36oCJvRH27x6AUvSNM7NGZAQwUAp9CxIe3Cl2iVgN2AUzraUzsiPppqs
MSBlYj8sh9F09ru9yX/6rXbK32MnTo6UuBixnXk46trRkI+piB3GMSk3ERMf6hQN/msGk3Ng3tdt
CCMQpzn/1TVd88LGtGrPluN/PoLrSUm7PQDui7HfwXPV1vx1SPipac1xSnvnGAUhmrYZ3QfN1L4c
r+kwSljE4XhcnO6D5bJTtz/DJrapnbwOpmFIBR9N57mDEl7UFHlFMMR3QNQUzByNcDgZgl+zjSWv
6tFohx2FeNmzPIoUkjiSdcBIRpBfWpfLFzkg+Nic6kf8KCE2FRdrOKClTKpj6KPCy7ruheItBmMD
Pc22kd0kD0U2xa9qfONAwARMxDODrOS+KMufzQI78LPmi6F6/QSEhnnI0laqONunYfhKemlzLyb4
gWZsX8LZfqnSzr9VdYQ43U9+dVM6wvcJOE95vXeZxzcV0OZeuyaqheExRiHIdcGEJgrI+Cii/n7t
w08gvmi8Rt557UesXR/4m2jS8VIdhajB7uRWvksM81a2DsdLGZ/DiOCPtcNo5S2vsB1YD20K4ZOz
w1bUVn6qrHDkKnT1+7Uleuw+RAl/sjSs1aKq9pPdf4F+23zuUu/GOdK7n9nEKUZj6mkIjKcS5AE8
nbA9khJOx9ep2BKCD5/W+rVgdBgy5w7CfdSE0/1QkyimCLI+DG7XHSJUfJhKOf+HerqjJI8uVbiA
UHiZGcyNj6ndfYlTYkxdRaDWPM2nWKgPWt+HuRnT6zqoq/AQkiJPTKBdJAcqJPbJpQWqBj5PZ6K8
CRvnJ6om59xQmaPUYSSedCR5xCk7euB75yymS51BnQJuNvIWR88qhRLVYdWDG9OyHZm0Mdafmrp5
Uyumgnqasn1Zucm+82e1kRV0Afpbu0qqnrsHbWr5e2RCqjT4Xo6CMWm5O4duxjYp4JK18XD3W6hY
0no9ehHuXhGo0/omEMf9GlhKXhompV3cf6KI9E/dMtH3uR8XAwxepS2GWWMCRky29oFeLE7gmVJg
aidrr1hwt33REOhautk2yVPq+Z7uJWxyHgEOtwWoA5giTjbxxJzXMZtl92a+jrgA5UTFkT1pkkMA
M7izzMfIM4c7AHU0T10QRn67vOI929AixxE+QTNh6h+aAPdIOo8HZXZvLSAfpgkRZ4vIfBLMms9Z
b0/4yevHDhXi1WzEDbANYBbtk15pgDYowWnNA1SUzZC6n5a2qB01+MZSmt09waLHuHU+GmIQji5p
Pqe44weJArDAmFjvkKt+xX3k3SwSTCLrSzzb9sNkQ1oEK0TEz6K/oQ9VkxfWFJz26WHDe5FHv8Qc
7U0iPhaldXKHKb2UhiSNKcxOwVRWh9pgE0049z/C3h5uVQI0NGH19dPkQITj2vtjolttqpkNfc5Q
ogWC5Cjwwu3S4wUBw6j2WtqkfJfKu2tqlGYpkqpOu4LlvLjIRV/ptU5C5UCqYwd3c9LJtYvPBg7n
K0d7Xg/41UFcXuIkyh/6udqD4e73g5PL/dTCwNI0SzE//mxdEA+1azwowB7rS4PXhwjHsH6hd/8W
khfp68Hb/f4SGl8dgVjW+6YJnW0VEUvde7cobpDQ1YRNP8NIcxaNxZtoZHXplzXECDPc3AhuTyNN
gG3tiDdHhSD0IWkeQNRVhw4v4KTIzKat+j964n5LQRpXY7QHvqm3rhAUJoLpZalytevkd3sBKfkk
aJhB3p6xwQMgFQsClDM3h295xGsnN2Hu3cupjTdNFXwvUz65taldpIgf7L7Fd1zNT5Frv1vUvjfP
ivtLEeC5XR8STVPr6OiBRHpGIcUyrRRz8tnqBsjoRfPTaeMTvrKvumT0LXzrGT4WefIwHQ75CIYd
VJe3a4UdPsZd+VNZl1WqMM0ZIgKEPvCfIYaSGHryxk7ADTN+JVYdnGaFfdA4TMqhPxlrNCO5sQk1
zYGwqcZD1rFNTqRX3q8/CnbX8hBSwYRmyplM+Wpv18TZpRNpWzXN4JNs8DvzrT2RrLuf6oKInB7p
cRTjGnYY5g+TuMdjbOBTV+9l4T6tbwH6LXlN0vyLXcrPmnq+FiliizQH8KrTfdpdSonZnmRlgFS4
gYdkCfEB5ofJMv0wHfNzxxPibkL3ijwgopB3932AAEMvUIo4MgsY0kTZD+CSAeF5Kn3phuCucBAB
kWBNWo2ZXsHRrWtQF8OwcIJ52kmvnAnO4WBK9B1c+fSjciNnW6Meo+hm7Iw1PtozpJo3awW3bmh5
Be6U6dA5y+uHtSgpW6M5Q3pMNn2pyBcPEVcTcgJFNy86LGxMxRTrhrkIr5o4uCfz+yPUQfjV5FNa
dZ5robQu8+t2UfX1h6XU8KhhIlNWbYdSBU+5sHpak3w1BpS6tu/Jo23SlqYXvdm87fbukn9iESdC
+GJCeZ+Fcq96HNhZVX4BwggrCHW09IS/r2T0tQcwsdzfpNOsv8O4W59VriD6QZU4i0ppZsL507pc
zYuUJXKAs3eGtWH00dP8YKpfyBxECofCQWLb03bytu4jvwX0KKOMb1YcGxcjnb/OCBQo6AxW0GXU
7UkFzC3R4gFYzVd/oqdmklWpc/IehyY2TkHj39HbDy+JMRHsUZTmMRiin3FPaGbc23csMrcAg9mt
d/1fyjUgxInPhq0X3zHRMjAycFn7dU/kZ9j7TAEFJoGlPvWWyPOsYcXVomfGTGUmgmF6jVNW3FW5
u6r2pGl8inyLqFq6MkedTeMDeerUyLTr+5YXaygoQTk7J7QjyJf4lhnBr3U+2S9D+0o3P8cYSigc
u7wzmruwAs0GTP9xsLgHv1VDFBSl1RRXt8Xg5tnWuO2A2OwIWdfn0gxvfkjODyFcw5bTPYLeRbnJ
HgP0tfIfSv1mT62DdsxeEu2It3CYVeLOnHhKWXlFps0IcBFzd33HxGMgmLBLibZdH0Lv0G/SvnjR
IQJIok73uiKWJHTJTFwe0rIFlj9aWGvI/oS9XZ+rS2lyaLwg3qP+0DtAfhE5atc0uSahvdgmytOQ
g9fgxAamdRnlZz1lThK7D2L0Lh0oY/BvTXlw5uRh/RNDxFDHggDhAowCEBGGPGUNFXHGeXJyIYce
coOTOPoJOFxw3H3wtpFVCepNdgKaYIxFeSPpN2U3Y5ywYNfGBRXHDZ35ixNm/iksjUfR5/YulCnl
Hao4obPouD5oAgG7O29kNOMsC90YVSe7BsJg2Q6RUWAY05L8jEQD1GOwfAGud1xPWWvpzbNJWUzL
d6lKvfOXKNA0AiQySwrIGosJlXCH/MP/Upb5c4/n4lZ4yNDqdsyuqdeBcRtp6oMY5W8An5NJ4HVI
AptDJctbFzhiYajuV+vGXFN6RiYtjqz2rgZr8S1LeBM5lkEpy/0LDLkFnMuGtj690gG+k+TBjNux
znarOlnMzxPdjceCC+1VE5+D1oDBOC6AZUn+41pGhltmQdb2v7N3JkuSKlm2/ZUnb04JoLRTc2vB
Gu+inSDRXXoUlJ6vrwWeUjczpUpK3vxNiAiP8HB3M1DVc87eaw9EIN/zASr2YFx0kJ5P2zZWaTYY
VKg4HDiY5cjl9ya+H1F6HqSVXiHjr6dPD8OQTlzhcXtVjQJqGxj7h4u6lOAEMLAo7LzF0p9UTqhC
Y1hzYFs1xqTIOCOleGnZPQOzrr9kgwUZoPmepNPNsAYMousTwONN5hcSGKDwqnzSrLLZWaTdMJb5
3ignOW3/yqdW1JrpH8qZrKCJa88Mcjl4kbY9vvm5pX2UOOUqjMg0YaDsHaGdoq2P++rU2DkxyORq
0sfxH172Yue2fHK7moat3/r7lt7o9kTOEr687z4BsoGosd5I5WXRMofgQg7/cabAGtV+G5TKS0/R
VIZWk9AJ9Ku3rTqd2MDoMEbohEYvIgZK/hg1fswPIa2x10XehdvKte0jc+0QyyiZUnOm5QsvBMtA
pn+KksUnnOQHfWNx6RviadqeHjup14RUxikioX48bsvBJs5l+TrphPFahk1I90AkQVwfBq2/NBnR
mVMXdefemhksyNHa0Q+3UGlg362S8euytFDqlsqjaD5N8yQvAisbnhwG4QlMkFMWcwgBtTgfUpC2
Oz2N0X7G8RcbJt9J86iMFRHG670uTuOQ3DPRvGx3sl7Lsyn5rmhjvaZL3XyUWrFGsourEL+q8GOw
rdGD783+tvmhtjfBYthK3/rgS9cM0VDBZgEWRN8D33EjtYOpCBJXcGdPGvHEsxvVl2FIXt0GoklC
AF7UMov00um7YRBbsqlgkWKbr3HkHdyO1GtTkF1eEFqHDPZed270sbYWukYucW2+bMtL5uYdVk1X
I/2F0U+SFTzzFVJSJb/rbV+dtVYXt7LI9vUqcLEL+dtdVb1WCs/E7gFjVHEiA10wF6rEePPnixho
Va/3ZLGemN21at+eVCcfJ1iNdPrANMc7csYBnVpoE5u12pSrmE016Rl9BJiYdPrsx0jvoQmk56yb
SKVd6+O5Gn8XskEwadPng0yG8tGZT0UOK42+vB1uv6tm/5k5JIukz/E3aqs/dpHvCJT0LwzD5p1u
/pTrT0Mu66ck6+a7g9huJ6l4ODq6+75rf2yPmLMeutd9ZUGsno7iR80KRCYdY+HNwuehcQv1Z87E
CIcbWZ+rDKcFieHaHmo6bDYvn8M5MiAuW0NA4/irKpNda8d/0Ocy+534XwlnuZZIl/dCmftEUpxp
Bsy2IVa3lHw9YvV+xZqOsrtnurPt+MvqT588jH7pTEOU5CKKVa26TRGgaTGBUNaNodgLYIfIbd/z
UTDCnSTsB2QwyHUR+HSqeCZB9xdDmOIuGxUdZVkQbUfrr/LrT4on9jgq6TOKJ6nREYHVafUh94wM
I3qCvE4YvzIHnnqKDpoTn5vvi9IrqIFxJjpaZt/HyEd8ZWHlzJ2/KtRIbTyS1ucU7OYyoue8yr9X
RebHomHrw7lsJ0X8ufHVWvM5aOc5e9Nl5AUrjJxzmuPUi/TGiDSeTqVu+KSvdMwYuf2R+USrLA6Y
Cs1W8BY5y4Qv6OysuizkaVtjCKT/sR0YQ5B0MJ4BHuaNI/fFqmGOu3KFrhbefrB+lVPkPzSzoxmD
6AfEB8Q7hHD1VHon+rbkcvbUZx/loiQF6qMR4ae/7UYDQ5F9RwIy7YYkr8929bshxJFzWwIUXMa0
Usoewn/bvczd8k0TEM4yn46UCanCFn3y1sHOlwDVt3OZZrZHQvb8HXHVaMMcQkikUb4WSUeGkwBR
Q/jod3/EsbHo0Ztl2k+dauSt72E35SU/Fsjl3YgKlE56fepKAit7Y7yKafaCpZm/tlImN44kEEbQ
/DTJ25pNgwauNHID+a5CxzaSNI2EPCxnh1zDsYOSQrdVsDc1E/WVWupTM+cvM0y8tHBfZsOOkOcP
w2kxx1e4kPO9LfkhjPSyvXlaFk9UlAhn6D62J5l1VM1IU82ooZJmrjrnS/ckOC0GWVBDgtr72AFZ
hFhYWV2vdXvonZ4QQDt+xuvp2LeqXppLgxJt52WavzMEqgLbTR6GZvvBh8500/wjp0J4OEy6T+5D
lAaSoYRmIV9MxW86j+ZBsYVSsTJiYWaFHHD210WGk9qU92iY3A5JkTkHOi/jKZOGF0SoawInhfqA
BzJoXK+CcSRx5HDC6cT0pgOoePBy1kzmzOZoIuPYMbTH1zF43yH9F5dkYovl9tv3eerdesmm7U1x
EC3JrWsBY2htFx9SB8hnnckDA/gRz8Hqj1oPUapSLfHiCH+cTsMRtVbLif2DCBvn1tCMPrYr/RqE
7wGyBwnG6+eQSVNfVIxAeLtrpv5MTC1MztL9/tEga6PfXlSfUoRK4XYc7rwhQJ6p7T2FrgKWeYS2
BzKsnTCsjer4tx89IxQkmXh1CVZePIbFsKTXZopecghPp1p3pnNhRF9Jo8AtgUDIN6OfBpmGXjob
59m1/8q8VBDGx/I+LeZDkcHxDKeYZEMSzQDNmDhO4kf32apE87zdRaIlpg8wIuf2Dv2mG1VZsOLy
i7VZWX3GXPt9DYt7G3I6J9NQXmihtOe0paswEWYnw7EicqvycsBhtBktD1m8a1nIM9GlHRWZFTQ7
fBtQyE5Vcx9MyJmlRiBJYsnDx/0K68WmCXUb24gOamz+7lejsxrk13IQzR7Bh7nv++y0ENgZytx8
wfxDFYHgaVuL0g7stkv0q/Dr5mkwLZDlnL44tkboCXebmHs7qfY4gc9FFn9qreZe2mZ+317opCcq
tp2Gb37uAgaG1Xgde+LmVt09DC4/rDmiPGlR+iYb5+HQJfUsxim2hkRo7UOmk61OTIzeNmtvinPI
J8vujG7/tLWudai0TV5dPNnRz3VAsGznORKJkafAeCZYbO0n+UgVGCadUmig9JGLJYxt5rVGXn84
PrtmyagHZib3IKuCNebLJdfvVBQ1q6qOJFyzMkwcxnxZJyWiRh1hD50PAxbl2bbEbj9uTt71xHzw
MAvQUj451si98j0Gg+kc+wMBj6b83BDDwJs03lB/jigSpDwuUFbuVVt/Wgrm8lF/tvh2A5RCX5Jp
PdJz9D0AAk0gXfx2ysEEwFL8GoslR5fFmCIyfqJmaz7ecpD42VGNW0CHVV0rKGkZw769Rjfu0Pc/
TNBKl+14l/cGiggj6Y5oKKGQWX58s2MZzKO/JmRQmy5tcsVeSG5GWiNWWfRH1L7aktfOXHuCCPG+
pwZmONrYg+zEefAUrLn1oI5XETQTCVXEpUGAUQyk1lZ0hC7yCSAkmXowIdlXoHtn37bFpVvXV1q/
PR+PEUKvBYnMvyZzIu/8io3jvRwXeDqCh6UtMStvdnwzde1LnktCxiIRgEne3BgtOsEdGbH+nmFl
ReyHPRO1gLrD0QQj/Oi6vQAICtL79js16Gh2c+qdAdW9kxbeMzr5N79386CfE8AgoxU68eyE2zmA
ikCGNdqjJ9elZhslacIodsM8zxGGb/dDQ5z1dgJF8rg3TMiTo94v+zh15HWx5N3E60VSLoobn1Hz
xXeXN9WDHjCqwABMGEIXz4/bzGTbYiNdH+4TnnyGKRkA3Kn7zSM5cB4qx0ueDFfpISVKeFWp4VDR
dxxp/BrNT+2m+609AFzqItuVdmdjgzbRemNrVjkrNc9ZldjFxzEQ6cPVT9voNC36VXQ5E8V1yNqi
/LGX75LwPBcP4Dc5NtBx9XllhZOW5xM7wsA364y1LktXMLOFlKM3iotnT3+8OEYdyX1UEfAKhn5x
X+pV2k6A4iUjKQH+JNtINC5zOFniVBcpcVbLMhFkYKkrkvf9drxPAcyehcusLiUxaOsVDMo2Htjf
npn6kwC3DlSGyGR0SppWr/vspFqWHocEIU0zzMaRpGIZokpI7wtlG5IRFGVTJaxLNIo/2xlLa4Dy
9VOknmpdtZjhu/yYJtXz1kZMfHLP7KWeHzzcxG655kdF03T9Z4aI7ZlRw3cEJTWTG5s+In76g818
DsE22CjkA8bO7Dv9mCR2GHcK3ZVEUGQizRz4eZz+tPk6HBn/os9pfsoH4vwaOJPugp5GDCmVlr7M
9N9HivWlDZrIgS3A5CXVsuetQTH0Wvc8xWSgTp0Jkh4mP3h1Axy/1YfuwkF88/7NPsT5Bil72/h2
iKIx3S9J923bS8kTHs5jBp86mpk7pASvSjNJkTbRt8oLi6gci5uhMz/55ckoD01PSvJWaLCEicP2
N275l6/YzfWiPVYSA1raZlrgkU0RJ+ophnROOxjoYhej2aYrJuFwbfMQ04/PbZQzHDIAsW+bdRq7
YZrq2asVj96xXecvbak++xrrct+OP2NDw0fXsdrHCMkRVJcD8hmt2FujozP0YsavWoOGJEetozYV
70lb/WYkae86fT67oLy7kTdGTmPFUQvFeya/YBCHylxp/rVKftaxOimXp4Z9V3+TqtTfYmq/koaW
XkPx7YlIClG9THdSjt5tXYxB3nE4kzpCBaYqQFF82sWjwCbHEV1dpyr7sTkH6pZ3YOWLNOYaYav3
mCaxZiNbb/RQ6SbYPFrpDFPX6CKKiqGJXzvs3ojZsBDD2rsnvktht2rSB8xyQWY31GDt/L0dl/c0
KogU9r87HFZhRqYDaYDF18kbErRUg80Bsv8+xrK7xEMyHu2kfdBgDeCkAiMrnfigLVR+5gT1VGga
hATdKU5dDRdt85eRcpg86Q4DRDNW3lWu37cNC1063n6qvBNTEzhL9Vzsod6MYdoRR5CI7CWpMv9R
/hQexOjcYFppMdsQVnvseycK0/dSzf2l1oAuuzmyCKswGQeP5dfEquURt8xfka+mgyx0hFK8RZYX
mtmg7x0/rv7C+WKf6Rd7V0xD+zGu31Q1jqc1yM0xXfeNLJ/mwuCd7C721aYlk63QvWemUvGNNgKU
Bld1PP0+QzPHPLeLHrRGar9uN101ztWBd+FLycz2qtzEDMDx13unbo09KJaUIq7as4gLDELRLl9F
70lBf6EgVadw5zvCXn7iUg/E7GR7g5PcwSIb/EBokPVi36zF4aww5V8Qbv5CANI+BjT6dezNgVuS
77H0GvmPCdVnQvhS3GHKMWrAuetdM42sfNu61hb830VGXN5WhRsNKl9RLT9ILKWjuZantsOIb5JM
/MBqNJxA8AtYWR14qH7tShefrML4Xsz1W4Z74oS3Jz3QtvJBCo/yFIvCQCxsYiRti8/GZF4Nu2Ho
1Ji/9MTKzp3ZTfwv9bHVnP6ZubT5ogaTGaVRHazR/R5rXrDxM7IaWKeiFbKwwqKwRs9oyUxhahND
uCxOIFukV/FcVSyqWN01vcTwNIOpNVEo8CSgwl+fHCxkTG0yJlJgK5ZExI9sMX4Z3YiSMUfcoGZu
5NhmPXJoWyVMubeTSKWQHLv9WeoUOEQy/MrtGSGvNb55JFNbqLW3A6hK2i9e46qgtwaEf8g8+Dz1
kgu4mxYzXLJmjynxGRyfzAhISs/+ZnRuG1IgvRCRO56cigw4VTTTuRQJDUCMEmd3QVRuYPY+YNLP
Q3vsOkIwnO7QVqW6ZnP0ml6s9dylSAsM2K1wlSdkYdJeRZ5sei9u/wMFkjzhW1mzsIzQgXrr5R0k
j7U+2UBMpJh8qiPspxmb675OzJYilaUJMjTdHjiPLj83Q0bEY+U7+UnTZenhLFhICVxvTA9zZuO6
Glret6HjO/VGddbiHAVjasUHVL4YHWo69UVtDQ9tqMn3sN0f2yhQiOyPi9gzyO3h0zYQ0EYew95o
6yur5l52PHg63u690CA/gpa7FG4Z3VsgMMQza/3BaHjvI5y8ePQkz2H803JbeV4EcaRb065KDZqQ
9vDXWPBtMU3YaUwujnMlDHzARxMiVuAviHRIAYeDIFj6SZh9VJbpnkRdvW4uehjoqwCrPjpN9HDo
nr1mzPLX7UyJ+kSSXfQiUganJbEhR7wkV5qzeIpW6hcrJXoHpqwGG8m5zskulkTYBB3KbQbWqFe7
7KufFcUpA+aJUPHX9mkgeb9ExqgHkuNtmbfRvRIQmobYNPgmhuGG/lD/CTQi2XUd8+eGHJgdPvsp
cSjnLdV/HnE+PKVF9RbNTGvRMLNwFN7RKvQCUyDeue0HmkzO505ErnHnu0THCMSyPbbsfG7fCmFb
dwdg/WHsFgcGeRRKNPy3KKH9PE7GRPW6P0XM9AESs0z6TW2Hbetdc4YhN2WNBBP1zOdKkmROiT7h
11x3Z0xu/YtRnryqh+TPG2zLUYSMDcOZ0LS3RtOukaCHo0oaclbfd8+zzY+uIuCksf0atXBLlKnE
nthtpjPO1NJIQ6apxMwjidjg58c+h8Ia038zDswGkFdAfPvYjwgXJFJ6/S/Zu3vm+T2MAcZehGSX
hyla/McyG09iVTxZPLVEPCpGo2V21iC+7CEiLYcNBOHpLxt5A1iKc0GwStdq7iwIFFm2dyYUm1UR
EydJ66/BiFboCOSZaOUXPcfelfh4Mvwha85YLkpHfqmRBlVupL/ytn0oPoYpCwxLrwND697V4GHn
YNPCkywC2Lrxfv6qvG5+eLp63U7KEX17DrU+ZkAtrk9kPbrHHnzkIVlQLeXJXwDcCA+whTxIHBNH
whSsSftumSkQLGxNjDiZXv3fv2F9zx9wmX/GNP43zBnUnCaGDrh63JEbO+Wf2CgALcZJscE/mS2W
jpZc2HPdKHErydbA58LpxXc9utsmvcqxg3WtZp3EznExQvnBuPr/JND3/4UEaoIu+p8Ji2816vCf
f1T851/5oetnfXAWhf4fZLJ4qPc93zYd4YCM+sAsrpRFTh+u7+mOjSzNBvPzDxKot/6VToSPv66Z
K0nx/7RA1GGEutZ/8EfhOCbYn/Uv/h8woN6/Ugv5zy2+KN8ZREff0IX1b8AoPSKdnht/OLJE7ZbS
1oPtwkwNVr/OxOUwe0kfpMbZaLEOWvvZ9+07xbDEJZQbF8dnK5ulZZ2AmLd30mm/gNimxpLGrY+8
r0nCRKwUkX5jIovOt+gd+9LP+svSCppIFbWHaCB40XfEuc7gCv4pBmhnfAfkN+4RK6fP9qgxGIQg
jyzeq9HA03+8NNr3rew3qpl5shJHHBP+S0SypEaXm7DG2D2ihKveq9wOOvlcuV53llZ3o61LQ7Mc
jCCJYegqesl4v7L8mZANWBY+RokymWg5WRmsZIx0IELMSyKbKpSlS/6taS9PdPNFADXmHxcZr2bo
PrkYkZ/RvNazsDdpbqmMiIVU1LS33Q6t9do0zqxche6QF3s9E5gCTS9+/af7779ZNDbq4N+gKnCd
vJ34GF2X2acFUeLfUJSLR51C4wGowLqEF+5wQLvdvW6XqsF1HUcs6JvzffuYoRWE/VVjFGx/9FGt
PNbPKgh3YfOMU/gWmv1edK04qGFChLr+sVuEh5qcmnf7W+GOHoxuTru6Pdvv1qzpt1wyBRVlg6y9
86o75jp93xtDvP/44PYGbh9s3OK/PtihZKTTDkouUoQt8bwgeqjbFznO6uXvj7FSqxeOy//4GAcW
ddr+yfaP//5328e2f7x9LNGd+n9BwqGW/PfHyPapQIRh2jpPkcfJ8F8RVusegKFXxCcN1sApt92Z
IxkXr6EeTWwNGe96x9FttC+RAtqMwu8Nf/3OVJX4pEdf0nYcX9cPcLDueeZMjeBJU4Xjkjr7Pm3z
fT2L5Zl07oBaBHdhr+NbdIvm5sxxcqrK5BccGuY1SPYuIyEJSzqhxK3d9s+yeGgL27m5pp6kL4xG
BXAPc4eWEmhSjLCJJC8vlVX8El07v5o6XSEUIf2V95s8Fhd4VRx1NyUsBEXX7dRtrarLWIMzjsUg
mNehQaU7vGVpyUOb6EVYE88b9DWpSQSPTruarsvJ18RXBq08GMzwsFTapg75nhFqi8Z1DzmFOM+o
m+6lDLYVJiY/dD3DenBK5y/0lIsHh8b4qNeIWkoqz6dUouqXDsq9fO31zb111+NKPzAyoy/ZSxFo
lqouKc6nNF3Se6Xh1+bQPfCdmktgrJcYivaerERCExu3rM7eKPuT8inEnZLyKMOt7cS5Q1Ct79Y3
GR3oz+JHS2k/G5pjPQywG/cBm82UtMNjELiAmX2aZ77o8FgcDrmebjAyloQI22BgEj+dH7Qhgijq
zUe6kHq5ODozzAbVq16m46lOc3j6UUqzpAS2WoPbwTxcDLemcvubW6XascR9smOn8a89fIIreAWf
/r92IuU5DrsuQZ/dtncyN7s7uueTNxn2aWqgiCzVoG6GT3CuYcx3OlPlic5LtaZd0nBuiVyyCJRD
0vFok5stOMhlbf9HH+UvTOScQFf6gLDT/hHR2Xkak/7Youu7J2AfniMwz3ISX8gLyE6e1fi3sUQu
S3OfZM0hN3+QeNNdc2Zn1xrIyp7TfLzvFXMwgT82kHVnv8agtOBkOmg/Te2W8H4F0m0kacjNw3aa
7ELwBniXwo6umT8WkBiie88M+MnMgB/Q8cL41Iy02eeu7bBS9PB4wPYtu1GvFnwWigZ7rpgixzic
Tbu/dHE3vvVYjfM+csnXkizTFdbvmMoog7BPxwHeFkXFTfMtjmCGhqLFyNoXBZ7tBLLu91KW55x5
yu3j8tdkUWPt4ogSqk3m7EVUk9o3Zvrwch9rlFP7oUDCep6nNlA8k4gquWhlX4dsvt+w5jhHB1PR
tRE+TzR4VSaH0UM8DN6b55FlfTLkZ9VEf1WxeCYSanl4dm2BGuBlSKb0nYMuw57KY4aMZRhXMMI5
1v2S4qL4lje470o/Q65kgFlLiNkFJ5TYdLDYYVMKEaj3sQzLvqqO9oiI1Wtq6hjNomfWV9oOPciu
bwVBSOu2vl2Y8E6cRvNwsRPmPf91aTDDwHqCLNLbWYjZZzgZU31HGaVCGkMq7BlLhZrzTaxUQtpY
XWE2Dwj8Ew18NZ8I2VieyAWD3ExRj/fB9cKoZ1Tv4lZBf9OibjTLlExbq4jHIBl/jwjeXq3hXQ6J
9xbblXnDt/VmwesCHtjQk1qH6pA7iz0d5mJP6Xd3yTV/HYzaZfdSN3YxLtLVdlj0UN4amXWMMu2v
TrVe8PelIXaalsZ8dAYjDf++dDn1ptK8ar/EEU3axfO+kds+tGff0vy9Z7qEbzSF3wf4nMVZrzWx
HGenqY6TV2C7iY3oc0Z9eFwjE4PtsthsBmPma7upFnWYVtwnqecmwZrqqOK2uzuKZYUIdqz86x8H
dGg7q4qcfdyICgP8NL1FvpwvjC28BxaPs1/0zRUQGbEWUavO9AO9Vxy/uzkr/ZDpcMiqJAhw1QX+
fiXCHIdBVZvppY15mfHNYnxbf9d47kskcHzp1E4swQxfTKXfkyz5Ulp+fyIz1wqtyBJh75bWETz1
t7H3P1tE0+3qhLS6TsjympGWddKXRn/v05pe9XywZ+1nQvIvsLN3hr39KSZuphvbFETLLC4m67cq
BjvQ8MIFDpoG7vPQN9D7ZwQ9E8OzRHsckkXPStalbHQI+Oa6Tq9EmqVH1UrSp1xjVIwydYcaGSmN
Wav5ipkOo67X3pZ1R0vXhn+hW+e5MKrTkpxAKrwr5ly0zNjWBx3ZtKdw4hCAFNMOwB1ejcZXhtu/
Zr2erqXrgmqqRPakssl51Qrvxoh5xpKOgTdWVhdK6agjhJ0IMBvKlq6PoEqsM3UW3nqnFEafyn10
KuuenbWQ95xzkRLOnSw6AXSrkY9Dr4setocKUeOTREVAf65J7RdCcEkxsQy0emV37oy1a1990/0c
SbZO1p2WlvOOHgPOH8QWN7AvX8gk4rXLK3XteLH2EGSffG1IX3yzQx/hEpdey4c19sa3WBrfm4qe
fRFzSijj+eLny2nOq31dlIRSsZwEU90F6UwOcKTH/nO0QEkkDCzDz1S6u84oFWpBFhEzIrV7XW+2
y5B3n6EB0eOS8n0eGUoR6OceJaonrZcIBcv21NTsnw3UuGtaWJxPDVLQzJFaxAN2cp6jSe3SUU/I
jE2ZG3Yu/IN0iBnfFA4dURN1uUZ/fWzNmZwTuwitcbr51DKPMSWUQzfT5hgbbXYfDdxKlm7Mp64F
PZuhcjlVrhXfsM6icsvA4pHCzZIXw2Fat+hN8IaXf7ottfclrebmslkTC9fsdzprOWeszgNgmmkE
B2M2BU1XXIhj29vo1J/nedkzinAYYCzFz6bL0Kup3A18IcMGzy6erMR+9kb392qFrxqT3CFd3Elr
OiN3G7DtZTwIQ/48TEt0roY4OZjFcmyIGzlLg2ImMzIsaCX0nLyrHuW00IlEWQnDjUtC8oOpL9U1
4yXDoO+9YkY2cH5OyyXFHlfGvRlUjmkG7dD8QlZnsp5rr57Kk1s1seC0vY5ASGezJIqWZ3SthKTM
GJ2O3nfHyScCgKyJAUxVXOnju1kQ+Z1xg0ih7swg59W8UwIkscW9RFJw7qvxAsAVM4lckP5gl80y
Orx9xbnyw/81kfUEHN4OPLz+l5yEegm+IRR6+lu564SH7ue+Xyd+KH7Rrdr2y0CFvbebyYRTxVRF
08zl4i0yvnr6fCpBPnyhbTXvqlTmn6BJ/3aj4mcsQJorekvnWqdJC7AMHJUm0ufagV6Yje2Xsshb
HL0kTCHgvHxMaWhWM4uD5eBMQn9B9Kfts6rChZVoZAmVYtx5Wv5cul35ohX6gd1wChi85Od0HdtQ
zKIQxsCKOSKl7TXqd0v/pnAJ3wUmlECP7hlJnKLury3GlGNZkvIqltkJtEHYeycbyKaMDOI71STO
+WguR9vushMCGFAGEXq01k7zk2RN2nv4Cu9FHf/SJlhPipM5J6S4euSEHu7pMDHfK4tn4Dv2Z3hx
r0mJ0mSVkabVsij0qeLmV3F+Ziz0dfBzccwohE+1WN4YwGLsyAjrnprxXKwe8zaPJ2zw4jj7FCsS
xsVNl55+oEGBf4IzLcUz943VgyFybRsheSJC0bMHF5X2Q6BdQQ46n3UC367I154hCSDbX/z0Ng5T
GrhueiZNYphITP4qeGKPvrJ/9gBmr3qXJ2EKQEFD/MaGVuthovSYqmONa14FkliQXkA+sPplsH3T
BQnZ1ExAIYhC8e3Ju8FgGQ8ADnC9DxfDj8WnFv8DUU7zDVxfsXo533tIIyP4oMfYvCTukH5tmz6A
Ep0S8GgxbG2RzlQlY8JucuBcjFV6tGdzL93eoGTGnm23/SGqDeNU9mXICkYTVTZ/DHukZInI/mJq
lwflYP2VMU2/NkNOmW4Ob63FMHJHiXPYkO54bI8z1eHVKn2oHKL/lU4aCdOlV7Jb2ebFlIV9aZmg
tZLEhthmwzSJ/jyksX+WRV9wuImfhnLyrvBVRpzqyLsIV4zDCnfdXhR9dRVVQ3L9OlfZLo2X71Fm
WjwEKR/KaUDPjhv0LnDacSCUa4ms5dF3koxr4ieIZpUvvs3i2tfTK00zwGuqP9JupoPjtc2hr/lC
/mKgU80QQHp9OYCI8PprJoYXX4/iCxGt6U03PimfIGtH1wRfbOYgg+DDyIblrPSKlEQ3WgInuhbD
D5Gb5nl0VqeWnLK3xu2HPwA/s109+ficZoqG0mAoZvvTpyGqhrdyRS97b9igbKai70zknj1zhYJF
4r600ZNuiezg1QBIhqr+YTcDc36QCjcN+ePeGjCjJdGwhKbbL09JLN7TWc9vDciNp75j8t6tzFKn
igr4Py2iuzgsSmd4s2e/3cuEICvP6X8qfSBUQEFsGFOUMljywYpAl3h6Qo2doe3kkrdtcyQOuYW4
SXwGmxccFISSMTew/TODRN7sgLxdh5Z4kG0NdwcwUw6oJThSeXPtoE+j9RbpMcLWsCfEYznki2Uz
Sc2cuzs5GJZTQCnUD3vEwO21tVlx19vELcbmOcGtGzq19xDut4YsR+4nJ7/bGFu44wz8cIw/w269
gJPrTkK3fzLxzo7uVJkHIrFaxo9pDuHBxdvvZeYqbI6Bm2ABcXM7I9a0U1Bd4hJtX2ZXgd6uAWhl
07wRefvLjOriXA6DuNr98CnXyMvge+z4JN8Pleb8JP7EfEnj6qgKBl16sUiSVoBlRv6zDVj7OApI
zboNi4EVWr6LJUYQV5uvmmtA7upkdGo7C1A2XLUuyVzoYfJErLoIyg5iEGf3z7zA/rEdpcvKxYxj
AdKEoKV0rh8X0h+fpqLpUJLP5pU+h7p6HaEpTN0lc+OnyTxrDgdhzStbLIgQCmRCmczFYYZ4hOWR
ALJUHEvXSyzM5IrjlFuYJHiZ7xdzfI47tF7b2YPdKr7idoXA1pThdqlX3WqWoWD1/EAvIiJaUlnf
Go9RyeCm/oG2ks2pKTejS6lrT1udUblkMOzAGf5gYJoVexp90w5z5RToa2my/a7wn/kp62dQ3/rL
KuyMNQJfKg4GYS1ACJYc6IkOYajXm8g6XCgzu8JL7ausihe9aEpMcmkCZakmo7y2fje6ZgbbSUMj
URW14BJaVtIEfamHeJHmR9H78pT45vviNieUzCNfJ59CA4n4GvJW7VK7G8OBZBi8XR6gLJizTeHx
3TvddHbzTL/0OYqcmWD3xQHI7bn5t9ytvydyyq8ShNkX9BvBH/B93b32QCkphZ/UszhoCS1FQBhN
QWO3X7Y9pdKEHnKy8l6Jby0Wrw3nusgDC7XZa5rd3YRIGHOp8L6QAuC5nzPfti+JWhShesv0TGdd
O7prEC0bHD1waHlPo9Eg6GvjJtwupgQ3TxfqObFsikN7GfG7ZNwcmYo4vQCa3w6dJTNVZJZrOW9l
EeCIQQB9tKaL21SPrUDrZP0tX1aTrZr6kz4gWOFgARxHXfW1+mQA9X1GPwWvzec5IpIWkB3aCmOV
bkfxp0RHmqWY2x9BCaH5bXL8di0VAm2p6qA0qiyjz73n/yTsPJbkttas+0SIgDfT9JlIV5ZFThAk
JcK7A3eAp+91oI7W/XvQ/wRB3iuVKpEwn9l77bq2i71LpuKurOmvGxOwoR0ssIB5IawKaQcxGqoS
Woxj1LfdflFb/DphjRA7nTwHPpyzAZV5UVQMdygGLFUWCNHcEItpJwvG9bZ3hb5DwUTsBqmKxPR1
kEj3jTaU6Ea4/FMLYiCdhXccLVvcIhwIm14ZTZSjj6DtaZ/wi/Ft/Ugn+as1+pmm0Othhjg/+y62
dlzCZKZTmt4619Tvq5Qn9nNtn/QdNKwIYRAJFW5KgEAivXP6h6FNFDpmQLpHG6jXov07C+qS4orB
1jDpfKAeDKFZLjcvGH+31nBWKP1rhbC2Jiv+kuUQnWP7j85nU/zRStu3pZa89Hr+S0w8RLEK4/D3
SPh0cngQbfqS+24a4sLm2WaNaKpnICiQSPHeGOQnVzP3mgB3ojvJC6Eg5g5rpn3Ii/zsRhoCDVFf
24aldV+O9a53OW0tYndRLSQ7tzrcUw3fzuzkRz2Vv/hVzAO96T6w5XRNICnfdFH7lwHkv5ZH9Ws/
A+maCXzfkLBnbxI4bdyvth50x84jgP6fYSzTwUu+IU5kCbty0cMMYd0uzcGgWHpV3LLuAcJOozoa
iquk5rnqgrFEGpUwfhr+3SnpmYXYnrel2x6RM9q0dKcK1vvNph0+Uzwv25akpG2SLiBgwfHxroZ/
eRsqwhs6UBqWOX1FQcKUpl2AsGvCudXD8IbBgzQGWMPnNo7CtQnqiVkN6kk7G0LXd+w82NbUrLDm
XPuekLiMHIozZbeHVufHLQk5nGjKYSb0o0mCbLMcerr6YzRHxNKO0bHN8+aIP/yjM5mNaK33Z/a1
7ptTD9+YqDIMcXDLL2q0GFkgcwNw/WZOLWBNc7mPyxaAWm3o6LnlvJkavDmp8iqtB3Kk+yWqDtoA
FCfJWushO918uA3awEJPjf1kgNGKs+yiFa11py/faoqc2uk6oDhQqVuYYNiCmmlk9E1Jobf6YR7n
9ImbKN4HKEe2ImFioLmNvneQcF9zM775mo6Yf0nqa5EgsppmG6mZ2m+JHBmKrwefuYW6QVuqU2pS
WYE0YgknFIsbUfhrqUxXZpzg39Vb1JazbSIs8V066Vev05KzZsEqr6Vw3k59ZWBl61h1z/m9cksm
3POovWhZU24q19hocYrqS/2pMkMJcupugp55whg5L3lnnPt61I80CuweVOxGPpbvhj5i4CzmMMsq
FXDf5DtHPf5aozlbaf7uaiLeiwPjtCQ0B4ratLpHhNJ1ykT0LNz65vttF0YCYBaQRJADumHtotyk
w6uz6SX2yw+/HuNDBcr5IDt7Pol++DkovUmt2cdIZzETpdnTYudzT7WRCmiyYcHhQdwGmc4+a+7k
3jeDd31M7CPKPtjb0i2uLHeKK6pDeayXzO6v88BAUR9nP+zXEalIxiPonpfEEfZlLrzi3PMjvYBl
9DbWPHjfrkr71XPeWBMusfXQ2Is45Ut+/nccs/5Jd0VN8a6z+1Oelokl1qkQy4x747VAnvs1c+Vk
tJe7ceL5oaog304TYMQs8nw1oct8n8WDPvzQ7UBeyDoHmcn4FmwYdOe+Wm7roc1Q35MWS1s+p93d
DIp028Vev1100ASN0PKbZooJ3uRlnWQ4iyGhjHj9xuszeTdH0CD4X+608TfGkda1T8f8jFI1O84V
KygerDeZlqj9KtAltm08B97Yie77AP1kcEfVp/GNftf9BSEpI6RjYiKZdDTzl5Y7WE/LMtppfHFv
6E62Vd3mO2GCvMI1wNxCNba5anFHGb1boz47W+RCzQFoOzZ4I6kP5MmevCF+Q7pOYeVoL7nDkLGM
l890BGZixTkfZC5pP7OPyA5mXGpafu2o/w+kdpCJE03TfrHHF8ggTB9Lbo0lyNuQb7E9FGX9o6nL
6LIG269/kmNI6g5doVqRSCUyY0EoXuqkOcMKAy/nESQhmbuGS6aPbwzlOcsVazrMr9NW6Blw2Sgl
T3jIg22HZGZr9eZ0nbj30P97e8ct3kZEbcfBMwESxHXksZnTv8ScwF35n8NiFaA8ZUHAPNi0FLFo
2dLLVhWPoJmMwDmyPpOut56zLtxXAf2tQ369WLW4+wAo7+ufenCIQz12l6AyGFQVGOg2/Rg4h8i1
GwnmK/f2ImAAbguEh8SoAQGo04ibigVKlA+KFDpcFwNpmwjKZwBJ52QW7k2aNlC9VNRAYy0MQz5p
Xsh8mM2lyZQfZTq9T6bjX9ZDN4ngktvys6r0CEiu5YfrASsLOYaoTyHj8r8FYxzwApnCJIP2pKsH
x/r0MNQOJHDKu18xU7bh+KDEtGP4w5FBQran0QhQ4JHeXhihA9cznGN7S0dbw1/qIgdqOSi1NrXf
tNzzOMP4obBRYDnJacdLNOpZeurUzL5Vh272EujNODZmtTZI1Nqg7wsf1T/Iicy2+a8nZCkmRf9T
FICMpgIuGozB4D4HM1ZyZ7r0OpEdo2yJhIiR8HEhkFgQoDeN7Rod3QTOcP3rwBUougVrWONDWV+7
HkKL1Ig+N6743stL2sAD2JIe0O/6FBCkqcq+fw+GxCOez8VwmNlRSXXOR17hFSSG5BUZrHfUbG8G
CjIyebeDCxjOAjtEn7wids1Y4gGgE3wS28GOh+etu7mB9HasV2ACEz70YERV3sXwna96D2hPPLKq
b19Znv+putw+Ct4jFxYG+zqGBclsNCF80icVKCgqDyOZP2JfKPWdrQ8z3DVrvuBQd3d5qrFEKFIU
qgLLP0Pu6trlidxJJpp73l7jxUgwOHli5nqorT3Fdn6WVERMGdgY16l+TmjDL3LdmRWZxi1odLuW
O+Vaq4M7NHu3jOszAKw+jMFOhoOhnSFK2OdZzZr1zDa2jNuWXWLGMYHWRBvV2Z7zPd66bohuTKm3
ejZM4Tro10rLYAKe817F141Fhkk9MydCFCVr1coPDmiGUAcPcnl6U2qFqak/Oj+FxRTFxHLoRf4Q
9ZQ/lgk7HmJsfxup2tf1iygsNFBOZqGRiGCWjr8NXK8JC2PRztKcxvKk1jhrR4rXpwxpbnlvJ/wY
5n0T9CQOWelOF3eZXtsylf+xBKNwDJCHBgkOaeoLTffaMLOYzEF2+5pK0b/RFTpbVCDLxjI0+z4G
pTxEQO5hxcC+NoaEbQpX3iFu0OsR9BRckVqwRFYHvIjjzjaIX0mT5uipmnCpYvfmWszqNo01fbaD
Ci1ZGCUZRfz01aFgJMX+bdFP1cIID7MhL/+BDVuWux2ZfyV0FWl5j8EaXi2PcUHRMpJPe5QPfe4v
oR+VmHsGyDHMRrzpmLvzq2tW9jUj+uHAb5QAsY/iU6lh4qcjC8k95ACEmp3wt2hmoBPg87kSUrhg
fMF05Uz5fKJ3ADIUZ1e7HqxjkVhvs2EGI0n2fMGTOkQScY2n+ibEsUyM2ZhB9BUoO5iyiMmcWBcZ
6QsigUu+ZNo5KqZQR557GVk8ECaPRF2LvOpQWdyLbD+q17h3klNVThUQB/fbaIqXUq/FbXSvJvuy
sFQbf7hayYYdO910HX2lmm8cQJ14Gy8WLlPZPiLeDf3ZzlEL1fVg2PyuUBhYryyOzxnBrqWrQ6qM
g/+8UoQZ5HsUkaR/oBTukeu36NZWDtq0RMYRDfAzUcPeSI19g8liouDPf+GsVAk+3bD1nQlyZ8xt
sB4QzPD8kpM+7QfeFHtWC3FoF/j9AXuzTjJAUeJts/aGZwXhxDYzBFozssPey7mlBWyCKMwjpL6x
nzFiixZssZbLNo8ay91FNXPchBuEFzjZWYfUxiciczYyDmoheiA4bTPgijFCVkV8w4+IdwN5Xc0U
4u2CC+jVJ9lZ5K3x1GA65sv+qpEpOhTu3jQBXXhtg8St05gVwV7du6ON0MznUWOu00nPX0w1Vf7Q
PBIFyibOgq09NHgr5cGqHHiaye8CGYu1l6l7n+rUPCYtW9D1kHdFuWknKz4ZaWY/Ne0IGPO18Jbx
MdlEBcvJ/DBpKa+jy4VRR2b84LL96KP2C4+x8eo6CpOTkYAAx8nc9GgjoBym1tFZqr/mmat1zJC0
bQzi+rZzO8JpE/HR0Hgs+Cx/b8Wgdwfq0JaQUQoRUDvyGic++u7JtHdLgM+de3XcL03QnBen5x9M
vAbK2ijxf+oV4yG7FsuJ9IZDY88NzkIOrnpGOaL6NGBRHABXqg8J5vy0pN2eLRwQp7Iwz1GanNe/
8SW9ZHac0niCHU3NqXvkTEr6Rbggq7jpC21onoY2RA/Yi1bOGyHWGZc3GrGE/N6SsW6+t82MuYAa
3lrmUp4Ka3nRlQayN2ewVnq9J7WPfOQhRRbZZKHWAswR4/BmLD6tT96wuVhUPWGjmgi91gpj5v8w
5xnmWuqAujz8v1WFaxjwf6oKUaGaLjJk03d1E9CJinH8DykyEjB+XdEWx0a0TPSXmEQGQowHiIAw
1LpnYet/VTG8S1eQjzfFfI4lN4tdAhbjRJEcon6aL11NftEwMlFuR0zphZ5zY3sdIWJkTUjm7XQw
pF1Botn0Nm1ZlPShutRdQ56tibrL4xbduHPaAzTxjmSWwE7zZ3zMEa5lMx6LS56dajUVzAM4GYBL
+/04MzuQHj3AEjdhLcmBCtj5bIKJx/L/fZospfP9j5hQ1Je2i27XRrHNlh4M6/+S1PqidJbRwcmR
+motilbn7HvQHwff+GCC2rP3Asv5tbgSA09QKQe4XrOeBHi1YFCUY/LRNct063yz27xmNaPV2pE6
9B48hjNwkb0PZiRq7fgtDdxl61aSSA2+r+2cRHd7dOQrSd/aeakka5GOAUIfjwDuffnU5ba0rPFX
hGlB6MwyyCi7+E2C08BhAZeVg4+t1G/QHsAAO1D+feZy5nxHgPLPjceThrQJawwISfDA2ZTe6Oxz
/DXINAfrhaDIbBjsZz7Ne7McIjbRDPiDEmTX1KlXv5VWT8cYPnxX2I+ATIekAc1AFyNO1VzEzbZm
DNl2xWMdr8ohM0hlscy3AfuHAYeg8qnedHsuj2aH3arATHCFTMjHdBkeHiavGMJW58XvTh994g2X
qLeqU0PFI73B3hV2770YLSxvAgKrtzZOfzWFnR31sja2LhQk9qNE8Q1kJexci5BDU2w6Rpv33sC7
kk6O2AblBOB8knjLqqTddkx0d5jssb2pE71OSTtUhMzNcwCnhs83ij7GJVhMJk9RXwysYNfBB43t
Ws2XVcLbS2T+3fIn9K8RYYiTPrOpd6bkfmMblaU7kjmQpAmYrFOAzWlR512iZ9ry7Kbv9NrvWsO9
EZA+BwsSkRIEahxDwiyD3Vpoguici7m7M4XTNm6cmHvpvRdqLtYy9LrOgEWRhbCgsVPvUDjjTzGM
eKBtHp+dpjU7IcdbWtBxwGouR9qSxhz/rGbSQYdONZG6d4gMgDoOFPkDIqDyqPf+30teWHeDrYTR
JK+ra3UJIKRNPXs/vfL3KM+zPcAZoEj92O4KDTA9sPf5keSEAEf1+A6o8ZaCN9xbZbDw/Nz7bGbx
jpnxa9ySRWJOloUTLJ2/vBozRppFL23OQHP9oaaONmykOznmRj+AACNlhd/0hciZ5jpNafSMLOOr
DaxPV+WarOtcj5RxQHgE9LR+aLMouUmD+q8d0XzKWn+sB/aHJT0aihBkFjWmXCf7kQIfCvr87i1N
997wBkGwmoBPqHwUiaIwjmMTpOiyFo2NIKIgVs2AJ/3pe8c4M0UP2EjRvzqlzI7uGo3l6kcntqKr
OU1/u9QPFDeCgM4M0IBTETcUj216ySXoHsZlzjfLSt6y7Eh1k7wITTNQ19MFeKNN+GaaZTFunKQI
/caFKlgPH07DdKZh36QEGYE6INTOibPTnd1aUrojVQ838KaBSmg7w4tuad2rGDmbBE8TUB/RaKj5
odeMNaAhBxu59ND2KIjACrrSGEihadhNtuU+RGuXr4DsX8ncO025ObypkggwtaPtUps1Qd0UuMnU
+7Rq2AEGXtpve6pAVYjnSpu4luTtaYzHKcQ+jJFLToBbAy50JnX1Te/P2HX/aImHhrHuWN3bktPO
uV52tkue+DoMHOvFvPhlf1/rb6GK8Ejo8wEf6M+1wiF8gqH5kBMJoTRiQ0tfu54QSVEwINoIexio
/58kbNtXBpD/95XhuFTpgY4RhI2j+b9dPlYJKGVeAMvbGM4N5Zwak6jZx1oKYtIT5XmS2kdmEvcC
6iR7ydzoGz6FEgAxmQYk5+g3vGPzLTmvrPe8IB+hiij8Uiv/0wKhOrGHie4OtModpPYM2zCNYwRb
yHNpq7K6IvRBKVyFSo112VltrAFL98Qm5oD1sLsMjvM1ZbYGGS8bCavw5VGkgGCdxJDHyG6uSPvM
G4tYrsoxISfRIrNnHsSXjwW2z2vn5ZyUGAgLIu4xmqXJG/dTDgh0IXjDFhdWCP4lVxQdWWCXjDTz
kQGWusJrx2ZNlCkaTDL/2H6LnfVba/LqNldREHLxb11j5iv0QbRZ8ZKxzijTLevQ+N2N3e41neCH
Or+HBgtgq1Q7vHY+hOUY5ymzvkM5Sb8kMLoNDANwD7Glb3QoSnteKqowGYt3c4b8nai4A9hh3ZwQ
Wb+42TMmMDFypj9eD/nb6GS/M9gSnr0AatpQmc2l96d8y7Wb3Zxy+tT6NgvbyGJG3CIWqspiOHWR
+2H6CDbBT3Sg1PiJmRujN9KRAeZZGmqMhXMzyUIEhvIKvB/YeARZnrKcstV/ruaBdKDl1erJ28BE
ANahHDOja5WHwiSz1E1nOLHB8GlmzXnwWofVcAocwZzJejag4LDMLg4km58rKslLip5mCzajuDns
EMHv+xjiPZRC+kXXe+s99glWTCg6dyX+kus4Tn+NQE3vhTY+gMUCVbPJ1rRLjHDRnGkhIkP9EsfW
DaR+uYu7uvpAVfTC5pm3SZv+ikD9yZx8MFOCbgpi/9VgSbzPZzgevu7tvbzSzsDKomOS5e+WlufM
ijPFB+hDQFmH3Jzgl5ddfOVfM88zlbVu+0a4GuA0AF1cb+1p6fXgMsfI6w10OgeNqcUjNlh22Qb3
j88i6tgGGbx/e8kZl3CAIZX1Cyz4TCcoGhHSez9AVnc1YOqevKQDC+vRIeGkwDf1QC1JlJ7HFsAv
3sDBybeuYb4e2RoJnaI39g65dRuGI2RyYDS4U42ywHJc+TSZRLE5miXE+0gctNn4ltRFcPaWjIdB
WeUIm0FG5MRDvkHbfQXp3ZFRFNwDy1/eRQ0GJkOYcSSbpYMjDBepTIMeBXsAfb+pz6QZ+e/QOcpB
SJDOWVh6+CRcYmLGZfzmzub0AxUN/sUqtzc2ldezHftD2joHT2RP6Ujxl9qEClwjqAJdiFq3GSfW
pnGnHmoj2dMstoa9ZuAWq6q8DL26sI41qPT7TKuy12yEmK5smPf62T01K17vaRWcooishMkGiuQY
irlDQw8GXSLryIb2e1k62rEZyw5lC523qGowjpYOC0AdSp4gOq02Znsfghzi7yoe0mu85Ol1aeHQ
NrZ098uESuKf+XcZNfMebEwZLvpShoh9sFC783/nkZvRuNUMrbl2vvshI1SOJXO0l2JUYdnoqusU
dMgq+B91id6B1LYeal9jCe9X7vrfNObooZPjjh1Fo3CTy0IGpdyjyexezCy9tTMU0y4etPexpMKF
n/Du9izgEAKlW22BBqFB2UCsgqB9QhfCHFwe2spnm2Wy/IxavfuI0uXejc0fE/AXE+xA35ZyFgep
4fOF3UIIEklYQ4muKp7KIizm8qWOhuSl6aOjg2EojJezEMDRcVCU5sYpCCgmJGrCumfa14DrYNMu
8++sx5lcNT9cG+VWMAc44X3Qbniagq2YoprWFcibuyx3H802J4L7aqo+zRoDjplwC5uz7+LLn0hF
0lKeW0X3K0l1j5AcYVzXuOwRCd6Y1/BVO8YOrR+7Fx0tCaEg3Y/YbF7kTFYGn366ZT18jMZPh32r
dvProZuukhfJM1Io7R535NGYnGq/AFe6Qif5NGJoxak0kT9g2WFbE+m/eIZsmJwljz4g/3ZQ5Y9O
Y28cmU/Ti7aODA7rhdUfGmQWF+byPmwmZET/nCwkzad/p0dz6d6yCLlGOQxj2I7OQzaDd62D8Y0V
ZYDFQjKd5TMGxXxpnNi8CHUYI6vnP4V3GPNBc3VjFqEW27RI7cfQZtmQ3xBD1IPt4xrB3AyfNCHj
rixAxf5jKMkS7rnV8lNpWXfIRyQTLcyHx1Aa+9EVf1sJSu9MzjmrOTK+ufBcH8ZnyuIuSaet1iYB
+H3WALSfmJl847Z0bAGG2XWQZmf7vCZ0PlUHwUJisOLmXrW2fQCdZgKUmxBL8GJoaCxuYxl8BTtj
YfszJVoSstPcjjReNAoDjXlOjuo6DiOh6Ck0IDTFlBg31Dao4JNlX5R996w1HTkCMvEt0YyNyyPc
nNMrqSzVAWZ4YW60qcOzoFYq62HGOeG6yfSoJBG8U5vfssq//DNoYALaHqUb07mSvnUmwZdYSwI7
TnrWIw7s3Y46wSdUr8l887oepgqcpu22T00xGwdlgzfQwxDaRPxZQRYcc8RUVDzXjwXwv3En0+Le
eKMBEnPWLn3qfc6YfhHyOwwcMWfpI/hRQiuhfCOmgkuUboKkIaFbBOJYzawkzOHTVYOshnfZ3CFI
SpriqPk+jiotYLGP03g/wgkHUmtre2aG0dgtvJBq76b52remS+rTYNmWRGSC9KbpOpaoeb9vayTs
vT13O8PAHPNvFR7NWAOhHG/1pXZPWPLLt6rprgKaXtb31R3WUndC9cyAWfKKTdrso6ynh0DoE7Zi
akgipuOYsWoxKLHOi9owt3NzXwafkc74W89LrF9Hn2yj723yvUDqsDcnrPtjDKLOne9OVdwZ2FQv
U1K1N6uuvxeaDraf15k1BOVbP+8BdrIJLIeKbSaS2oQR8Tab55+5CSmR7uZQZXPCJZtzGZjuvjZs
/zNOMERg5H/qx7WUNWpD3kyiGoD+OBe3WYarriSNZLTwuFTDbCYmeTlO58ma2HJOY/VWa0Z70jE3
b2sbS2GMicHD/xj6vsV2zstPtpAF25WivOlz/ytvWoydcmw3jkq2X2fKFgvVfSswdaW1Q6hY0c5w
IDIQToEpvoEJiQ7rA040baq07Du25T7Jkhr+zYSXVSzhG1AFbmynBi7udQQOp8wXQHSDLQG7DCO7
JbO5QhPLssS+yrQlYhZ26z8PzvWHI6UDwZew521MKkG/TzrmWlTp4BR1fVuI1mCDjqo+QYwdJzEo
U/fKaMgutz3V7sqa6IMG4ISV/mV1CIdByzDQjnvIxyYPeOjiwylof3WKJSqBgtwqKjpgs+rHdy4k
orR0jaeumybjKQsEClmPpyIP4N7oFS+UrKwXYnTZ9xXEBruIE85axp2Lg/BWtd50dbKTM1IWrgeb
0Fwn9pebhDq+c4liOaxIVP6BnjS3iYiwCsa73aSvoztpod1nHfzCHNW7eqSZJn62HhvWntVwuYWe
Uh6SWU/uHZmzAzyIt0KTzLtnkRzLzPiJWaLjqeqMd3q08a5FFd0Dj9fGWGg1Im82IRMjAcMIAwUL
8/YOy82PHivFkQ8S38SMbtTVgPqK2uLRog7rn0ZUAvtUGclsMk0OiGXzTWakuCW8mDDxjv/DYRL8
0HQiA32Ctxj3pDfL5x710bI/PI8SouNmrTPv3uazRPWSPvQv8tHar37R9TAeWceO5nvccvr7MdZf
6JuIy+0Res6p+21WOJAI2xYDaue02J0Paq0dz0SZNrdO4O22gvqeUZU99E5UD8rSsBPyImxrulWE
ZL6QEDSRQeOiUff0J4EWxpEYhl9DUo1/m3SoF99tf6fIOE0fDKnWJe9VL40nJranVpJzAQsxJxZD
D252Q71IB3tZ9Ypsav2jKMyPVeu5qj4Rk5vgSX7NI3zmDYnPSMKAr9Rl3TLkGq1vWE6gofFWQmIt
WdmocoNtjHtbNFT4DQG9tAVius6ZB1FmES+jMPInK7ZLU0jjBabTfOJKNHaFX2oPCZ5cqTIRnjPh
qgPeUJgsDn7Nz2/5VcytngMccaGWbd2hhTqz5BgI2gQECMY+BfNseT03Ovk2ZIK1BxA/sPfs8Y89
Wd7Vmtxux/hO29rKk7wak12v9g+suInS84J9qkGApOChITObOWxI/JFKbL0eiigbT9JL/gD+JoKz
ZVxUThE5dbza3Zo7ZtUOrrUbO+s7FE4Du2yla5eCFfa6firMb8Ns8Z6ayS7DvvtZRE0drgcNz9h2
TEk84tV3XJTLaj1EUf70EiH4IofaRZE3XNledOd2qe0bhH/rxj1x0s3lrk2w9YDGVbdksdUIE3/J
xEqJEg8/dmaoRIYaBLiX0ET6+qjNO7eO2B7XVd4QCoXEOO2/ZB+UxwhiG/lD0HeMQU8OgdJD1YtO
QpNTEzw8qohI5CFYcK0Zw7WYsoc++X+myGB/0pG4yupk3g9K+N8J7yyapQmrJZNQc81waLzXXs7x
C0OzkclP4VASJul33/qpvu08L/1PlgQ/XO6pnYdjd+d3+Yjr2rRPVYOtujWsW2U5f5ustD7mSlg3
c3ki+pKsykS6bWK6d1eZrAvy1kgyaRWhWxhbXtxKgTuLXZoV43H9pojW+VLFHwZDiTOgAbhhNmZx
i0bG3GbA6CIirHfraIt5ltr8PusmWmcaqDdHWFdCP5bzMLWQ1gNTVXkJAS7zd4/w1B9DfyGqwT/o
xWAf6YDysG6+ETBX3lobwzoGe1tisUxw1TSmYV0qdcgGYRxM23zX1Ppem33Q7QQ9qRa5utAQ3VJW
jHcdqcLNsF6loENCTPTfEIHKFDnCI8SedeaGS+7CsrLGcb/SngpKfFLL8pvV2BDLqnvO6usZ5YJb
QnNLFgb8te96754G32jGxmsUg/kqevQ7FVPXzVhXx6Yf8o8U6uWLPDhkyCW9mP7SUuycW4YtR42K
dlMbefvepz5kaQGCmMeXV9jaOU3n4JpFiHKYolmbGEntPVUHjUKgBVZ1MdhgzTWncO2WJLalUJc4
IuoU9B0DXZxzONeuqQheAhDuUBjYvfpafe40I3mYLE0nLu1LpbR46yFGXQLjGEGVmJB6rR9qmjT3
ELXD33kQ/DRyKz+aRkLKV0TQcycbFDPwCV5MexIwOOVGK8rygsBBPP0S7C1PweXDIc7Bi4u3ngHv
0zJz1p/mQrxRkgWn0Wx/232cPVrcymckXB9TGcdPB0UCRITexIWsd5uUxMAjY5fhVit2gFPJ4bYY
1zYCUZ+At1sJg3kCvikVk3ek/4BHrXMtjUlvfSInVXj6S5u78i+rSH/m8Apf58bYJ0Cj6QZd61NZ
t0uTjXSvyVcnbRjyGVzLvLEeetpmrzhEsKZJvJi6qu8yo8rORDz8XErf/NDHKtoauc2lPZsk3tKi
eTj9bx3giGpiyoBdqw0wvHQg9pvHitT05yIAxW3/7bWyuupBcnAq2lyviZMv6U5vyqycs3E/+g7a
gKzF1mPVVnfOnP4g6jEKUYYt+xa9Cp8tM57IhY0n2MBLUQ7f6t4jV8Rx6rfFNqI9dzBCmQpGxuy0
z5ZmM1wP1UBr5aYg6ROlnEgbYNEjk8V9C/0OnANrqi7D2r4uVv45TMcRaMPlX4vDasQZ9UuPczes
GpGDqxzZAQ46sVDaL025s+AnxFuzlHAy1IxD2jkOtEh6GJdV8KgSNk1tFmPSkkeEGB+8zL2fZ5dV
2tVn2HKMExd+/KB92d5CzU/s58F36a+b2vk0cjianQus3RUR6a/FHwjM49UeTk2Bz8fiEt8GSQDK
Y9U3+SNgqVp4b7UyYa3WQ8cmzMY26Vi1SevuaSp2gUs6CcyzAdY9q56NEcVfJVCGC+BrtFoRvot5
wfSMGTF+OD7RYw56oR3eL48kzGa5zZp1WtER6wEd/SFNvSQs7Qw9SRT3rzYsPZKScWVABq+OIAen
OygbfZeURBYaTe6FkJ+5Jnz/hZxwmET9CNp68l+CEipr0qMzWG28nSrfMHj+yeoaprhTQahVJzQB
gvlg2DlgnlkubUaxKWqX6t4rMFRKSEpbIBANkcN26299Lh+y6oCaxUphZ9D6hp3iOXiVtS/UdYc8
hLC9NObJhGJcrR4bjPp+/82ZS/0QKFmHpw5R3cftxpD7aeCdKeww8UgO5IyN1/VPgXpI5oCud1BU
SQdRw5dRSRL9AR8m0IVpDxlOXGdXsk6byeJZ/2q64mfsV/Vx7Xp1ICYDTG3GNBFBKTuhBA4xaWhX
W0mf1z8lqQtC30XvnO2gitaqTl+h1Zy6Hz2beXiSMOQGrZi3UsXe5K12Yr8r0ODYjFEzxkhXM6sm
4kg6EohT628d3yMYmzR404z6QZBW/sMi05T8bnR1OCEfgxTFqUc+dUHYXtzgtIRitl4TzSOYVMiw
ZwZMIUbbsLoK05x0ecNp3jCjFOeiCt6zwnHpqKg8eIG7BB0XMeq+L69rnLsZ5WGTF/2bsMHzE5qF
xpV98RvIbqzqGG2X2vkFEMfvZub8tt/vTCRAO4jJrLSU8aVyNRPPCvALkyCTUKsDQqES0lTUbmqp
CI4l3g78J3SBG+ZKaj495APp4fqnxMUmZBv1n860KoJjUf3+yxcQY/ZAHVweU+VvkBnhGgThzBf5
Wvu9MkG5GQ6vmFmPqc1sff+LqvNYjlvZlugXIQLeTNt7dtPJTBCSKMH7gv36t6qoexRvUtHNE0ck
m0Bh196ZKy3TaPZkUekcZlr7nsa090HIbLk2sYLZBqXFFHvaobepCYORfDyOmsGDGnk+NOCjQcwy
XqoG5zexEc5evfPouXY421ZBLcQxybPyEJjzcnfL5RJ4MFf+0U1A4MQH1N1feVp311IuomtWblDT
y5y9mshv4E8i681dancVGZx+esV/jUzNnV6c2OkvDq5DaxLZNxOwTsZhpsqAUudF/q5sg3i/10R7
tZfQxkSovkRB/oqOwnHRB2C9CSs9BK6AerEMkp3ndu0pTsLwYts1eSSR/YyenrB7Ff2lFqdvSaHs
jWDHRtF1+zJN7i4qnUN9iNKpvigPpHol4vapjpfkoNx3iL+wWkkfHh6HfD+75s9Jc9tjbxuvzKKn
m9p86EMjX4knQlOkn1lrx4DHsX1R7wx6EWtPOMkml955ofz9ccvTo4oAprfMps96atrgLeRLO4OM
0cj9fpZqslwKydTiSl1ZYfRX2w7fxxkYymho4BvHduTJbbyZoDvPRlsEL+YECEvn3LApvDpb98kA
QbEXxSVvAhslBwLZI7FrWzKLfazYLM6COj5L0p+pzK7DKGPjuYLZMZIgSJ/NQqEKoGkFsRdRrOiH
DTRpOpeycNdQAG3CmsGGGpOqRSkTs/nn3NK5U/uGWupg7I9Z3yLU7Kn1yvkxTV3+LnOZ5qE5zalo
dwTHuISGB8GNq3wlyqzaq98+8N16azHdxrRn+K7UyALJiluNzn0kVjoarn1qjt2TU4NxIalpMnaJ
HumkuaLF/tdCZMdE32eeecDX9BamJlolPkVCOKUbz6iJjJcL1R57eA2VIx6yP//MeOpVN0xQRdzh
GYj0uKmKbHxWi+Vrr70PMcLwRuPhaGiOkOrn3ZiscLlB/x2D+mcZToekIUOny2tr53BPvnqOZLvX
+TOeCeDhiJtjd5R043TYhppA6lQK76RAEF6gWbtiqr/qfMebb0/p59JOxR5N8He9jb/bWtj+ABiy
YQA6vZVOPqILTJn9mzkRyUi70E9gjBL1bD8ajwOPG+OiGXicRS5ijqV39G/kmMM47iIue7SFeurO
xiYqE340q4FalfKQXAHM3dZ97Rxn1SGUi4uM/qIxIuss58gOqTO1RjQh8lYWNKit+HULIqWRiyBL
rl/n0O5OdmI/EihBDL2NU77UJrROXqllbMji0DichMTDTew0kcRytCazwWCYxa7TmHkvc3yL43F8
1n3EYanPFLf2hLmvcOGvg8ZLHkR/JftJcmBHab9Vj8EyBNoR44ZH7wBPH9vm8d/DpQE+dsjH5Zy8
qUIpykv33mTV3SF09Nz3znRQIyK7+F36DXlchmXuo3mMGTKJCDOnD6U87o/0QsIbph5vHgwUUj5k
HAV3yFotPcLRjxi1ROYOBy1JZtL2VTkVFpGUUa4+NNqTQWWRyPNfkUDW8eOSoVjZhodGa7vdIi25
89x+JP1P4eThKcgZ+Jf049YFmqmzVXEH41H5khCUtp2llUuNhus6PEblD1TP5Qu2UfrrzgtMIr3l
e9LdNXv/w2kW/5YVMpCXo9QDU2O3gS/2gAG/AD6PpKqMqgnwwyDdRu0UUX+0c6mvU8ryzeeUz01f
DBfDBj1jDgJha9IMXOItYa3NaWqt9CRId/dnLLJYAjhBcKOuPOyqaBrQkCiVU5a5TNAFWdqqXlOL
hbmyplqiA45Lx49JkGMTDenWzuFLUugZgYBjXKxd/PPbao6842CKn0PqF3d7kGNrUvVOGhNPB0ml
bAg2xwJX+6Mtwp8uLpSrMTKLqvqApz/nybqRTScm2T/SAceIX7oQDPi/8SGlT1mPRNw3vvy7cvjg
SQQiMkZfOWNafKXrQEU6YTJaqOzyefjSFwENepcLI2eet0c58+zRSAP4ExY8CF2ydT/U5NAOSXml
58OHHXUFUCaH0UZcdcdpYpIuzHk4khRIAIjouiuOVvjQhLfviW5gaNd246sOybxZXJt7nY8CPajz
QuDfT/Cw2gFKQLyPM1Lp1PPfNMiqRCRub5Btf2vHadg6Ws1oOfa6i5UXsM+janqa4umGvi97GHb/
ayJC9URvKXsEfUN7qjSMLcFIa/55/3myRPkW1IiVTIQ92awvK+QQ0VNgetqt0JP8PKFnwxG7zShI
a2KYSpU4/8cwRLepmzKyGcab0bEMht9jb36xEj/C98D53UFFfy5cJuA0pE5EjzA+k6+Q7uTrICLz
JUCsK3Xxaomog85pgkgvCvJHp9c+4G0UU7Q6QC2RtG5T1m8AdqXrSFrHq94bzoPH+c0e4F4kmllf
Fz9qroZcvL4kBr0sj420exmhiTB+Cd+DYSQGbGCv34bySasWt0UYa2tUZZJuEu4rv23v+qCLbWKT
8ROZ9rOww/lU4Mw5fGr2GvBvp5Bm4yUlD2QAGn1TvLKuL2NkMlmzF61eP2oNfaWRV92hyQZuujKU
4qQkx1vlcoIInYzjTEYKXCMJDW0ew3ln61stI60VRAxHVUKrq7bOxdoPZnfZllhZDpDvW2uN0Rn+
RBqcIiM7Ok4YHvORU41oYOQpNSh1fLfpMuYtiLdW7OXLWfnGW+mqCBruETow+5kQNSbAcEaWEqGi
FGm4hs50omqbcYWq0dtzUGN/0ZB+GSTGNWD3I2F17+X7wO4AeXx+dMbEVKvO4EhLedgSdtk+xdBE
diTnsEQIsq7DYb4jeTJ24M5cbs3qYNVzTzUZ0xfzrGnbDoySYg+aQ4Qd8Ky3Jjj2IEV7V2XauK6x
S12EOZB5SB7v2s+y9mTWHJS2fgh7SBSj/XmhpQuT4y7USBgx2WJNWSQ1Y2Iy+ImfAZ30m97x0Gjn
Wf3cL3etgsczSyFPGtG47SLfv1ps008WoqicIOs5mOpvwE00LKfLiUDo+qXEIb6Z8pBYpbIXzyB8
joFpUkO0dnx1M1vft3NNfYlU5TZzFW6M9FfQ28Hdtk13P1AiHPWF4lssPF5SAx0LZnpnn/d+/9w6
icU/5B50rRLsY4l4Hv1ihcQmPyBStWGolOKlHjpURJZJOt/SGkibaPcCdXsqKyfdoTPqpapyQJci
h+dFw6TCCbWXPnL8JxCXbHMmT081gvREkq95NlmfusCgfx1n+GihTfvCZHf0Ib2uQy34wqxO3ItU
w2SB0vZlhFABVwgTfRt9YOEp1uBP9PtS2OO2RuVjxrr5FrXRwfZ04zE2Q//MPHLvkGQBcmh8jRci
ms3WwEYhfLpZoXtv+6LYOBN1WF3ay3aRh5SMsYHNYfjzN+EI3twcSQdEFflw4kFcA82z1lYDFacX
pvR49gRHmuKD9shKjUe6xPPvHeKL3skudTSiTZmLv6+6TiP+m9nOfsytD6uvSp5EofGklszlXy5K
IE1Yxz+WuTJeE4AZz7WB9b3F3SmWznlxTVvwOdT+W+JSqemtcWoFiDME5t0Xg3RDcqW6N1GxCRF0
cNNw+RHy2yFz673nXNCZbqZpo5J8OVCZbwn60rXou++zqxcHhkP1m24Ez+QcLj9x3d8r3f8gbIWd
R/6grdXzjxjVRQ9htmQL12zEH+aZxujBCug7ogQ1txwxmq07puV1yNonhTvrcaxem8hc15LRuGDO
2CihGtKlkrHD3CKuMN+G0ox3mW73N88Rhwkyzj6VUt7Q6EmVHewNkEvOe/QYOMGWxETyXQ0VtzbM
3zVmPF5s4yFoef7XMCsfuC78Y4Ckyp0Q+8yF+GLVTgmmKSau3UpdWuoVxCyXypz07mAj8szFtOkQ
eTSO3oOA9RwuQbPTfdR6jV9ec4xQz4IZ2snXiGex+t3CbXMv5TeryJzBv79juxAygMDh941jdCpT
86jN+mOgOY3RP36xPC2H3NAw3TCt4hyUZOr4SNKODZ3YY+8W3wyUvWun0Mgalh0rug3FORfaj1oa
rnCIISIYy/JVK4o/ZmeN7FN2fMIEm62xp4t1gnX45I5d8E6P4D23s/ApbdHbOzInO+2GL17I3Hg2
ygoE5IjWExffKtFd2NtzHL9ORpM8MGVuZuJUnsrAOEw5Hzwortbe1xL+mXn4/z2z5+GaJEy/Aesi
h1JnAq5KBO19TlciNsavcYnTQdlBnaZjJtQs9WHuxYtuCW2v9krHRZvh4+u3M9QAugFurCEQ67sV
QieEeavtnMjjAY1Y+nmOlwetkvql00DM/jd6DqiiV2WeEimA8PDzNqxMTMv6jMQOEd24Lnzny4x0
DYp0FfuXEizhXjOTj1Ii2aBiIlnK8nTHnXpM+rHbqFu5qrWndHK8YyyFbnHcf5E3z8GZw4Rif/5T
SgJrQyLQE2OpfD30MG3U12oGhAg3zKtZ+9DJbH1F2nbJOCEPXj1mTxS1VfHGAGhZj27ufUubd795
zP2dh9LyI7YImST0rb7UU/ZszNr3oA9ctFaF+Y4WeQN6Pj8pvFaUaqRBwvoz03G+YM6eL0PcFYc5
sV74ZhhgcFf3m6zg7BelUDlorbGjyw3NxS6873n2rqfJc+5OQNC9xBepxZEQ88aZ7b3dtheV9asW
Jp0AJOPsPeAxX03QWhQTYypqTUqPopUnnXGBXHRp6kf3dLLos+8ik8QuukT6rYqt7BXrarGDnLVs
qQLrAxbKbg1U0bkPev6NwZF+AsDu3NWSzva1zPX+AALFEAM4VJ8WRCDy5EtvEZAxZz2s1b42931i
xlgh53KTEoO5KtkGKI+lM7Qvpn2XJe1RNXXS0iugbRO5muete8QT3BxjX1xsqSQVjOCbcO6ORLjz
GaihWNaUB5t/AsCdeUZoCeVQLtqoCw7tdNPSYu+0etszO9fni1p4akbwnZDLqGMrA5O/p1hroj8e
+YKTeOfT0B0oWq7TAPCAdp4OP5mONuFctFj2qk+1DEyCaQO/zIEwj/Aiiks/J0fhme5TbORQ2Ci7
qKivUgpOjJz1Kw/EdFZLllp/XxXyVQlR/ZhjhvPIbMECPW3tHsVUDqSir4vgjuPUvwtJO+Mc9RJk
3CyC6dGAkuPhDem8bxd6zIhHoIlGzoX/mD6paRPNLpv6Sv9muzODnEo7De60XMhl+buotzoJZiOI
8BrbEQHmID8ulj0/9InjOW3zD1f6oYfJG89GHwNmGupDk0cL1wIHqLkz8Ueq97XxgsSgO9W+HjMg
j4iSBuu6iquy64A4WfijsWXLgQePEG9ZRclUZbsyCgy8eMI7D3JB5eRhFuYIWiwj4fRWo51w3T0F
aWY+KQh3RPN447oIEpfIMPd5QLiXmowRXQ74yT0Iy4e0UnQmAg2oKvNMOu1qakr7fUnh+vAZi4Pj
DO8uvvSDa3rOQ7Pp8gRsUy65gLXIvhaeHu6LrvqRtwR1215UfykDJr+i9sEA2XhUEgAt69iZYV52
DIfVHELNeTqwDZw/AbX3DSMHGFx8iNl4gt5iCuQHYc/ksuDo3DDWlON8XS6q+5+EWErnKSEZoUxR
jPxvaYcQEd2cJxgldA41ctQwOqhrQ5NKmTfmC5oQ7TwrYZxbVl+zMg73ZASgQhAmUet2TUpqX4LD
wp6zj6nQTmqpEAWeepNsv8VjqiiI8opGhjBAT9Qy2b0OmkMqRieaOVZ7bYRf3mxym9emiy1XvYUG
ZoNHRBgaWAKzqB05eL64XIOh8Y9+mt3+tUXVKywjyCOEnZJa8P9u3R5XzJpBLSpqm/QxpTpSSzpn
f6Ka0Dp4HNlzwITsYFrcYMuIXRxz948xRylAU/kF/dV7pNEoTkqQ+lkLy7cjuq8e5N+3ETPtX51T
EqbJjSoA/9WDcbocOLUb8BZ5FOUWWRNg3Ukia+2fYewkUEsQFphA6nzdvg5jADMf8NoGBo+5IdIn
2/s9Uy1Vlw6cwlZWC77DGdt6kxjQUEXhxPtJT+NTREjPIQs9C3mUyNeWSxx0NMJU0v2Qg9KEs9pu
oZ3SEnnQUxI3rXfTHSKEaA0j3bu5DvHrGmj0Aw5ko//I6R2DfxHPWloB2YXzShIE54xu6oPLHP6p
bB0ZoubFb2bkTNwjdPh5AqsHTlJjRkLvEW1iz3oD/GL+VC+yhFjNEkyR7qd8aMxaQYwMQC5Mzaw4
5UXhZhrHCZbadKHl7E7XLsa7r6pKm5EkDN1spWUk5jXlHOHd8drD5OIprbNsK2ZiCieffTr35+xT
EeJHbQzILMz3C9k8z6LwyDIikGT2AMS5WR3tP4/ulqHDipeN/jKEVVah+kJh1I+XVMoG1IIXkm72
NO8spikGENhjEY78kQTlbRwwY3argMNvzhNKq7mHgBeCBfc4U8pvk0+NzrQo1a5GqY2vFjACzM/K
9aWsVbbAKFnTChYmj2nf0RhGdoXlnR9pCpFH3TjqnilbZtcuRPSVV9UR0U8s6tXYRBE4kiYnKBMN
PHnO0Vov4KHCI4PNZ6X11Ug93HgW8L6q+qUEjBObc2rwiQ3B/D2jUbCe0ZWvArsacRO4ARoQliki
1cqus2ADqUwy8yBSoj3xISSH/qs/ZW/XI+mW6bNa2iRCa+xlnMvbYWNWzJzpaS/NyVrsg6KsqUWR
LDIvuNUhJ4111tnledQJX53/W3IjP49Rv9FE/At9RcGxkZ+HaNxuWUMU0tiCWufJrgrtFAx0LzI6
qUDIC/2IOecQiyxfpygx0BrRpVKLGdfhujdQJ+e5oKWiEyrbx/p07xsjuDZV9kH/2j10JII/8OFp
j8q2D4+mqVFn4oe5jr1jXbOI6OQCDdpR9aOTS2gE4dVsAi5LP0P0jolmNYGpWLlL59OobTC+hba5
t8ZpkjJ6+t+qeSEHFsQmz4dIh8DnYBRhthWXwamzVjklE1oAmt+JwfbXNx2fPuEjWw8D8Gf7AaMB
pxh+b1sK1tWi06OcPijU9Jd2aeotMkj7NtdDfqjA3PijT+ra0ujXVtAf08q3hmv8GMKCZ5gQX1J5
A6gllG8TTkLYC5MBCbGjE76rjRAml3xLXSe3AeeXFTn32g44onR581prGNatsX72vDRYjcgXkO9a
PsM819i2dOU0dybMgdPQKlVdP82OeSzH1qHWrR9jozkPH+H5NQvSi3pHeAMKCgNCi9ESgpIPFu5D
Yb01BH4xIAmsvWdhl2H0UEgstxJXimxZtYRSzMgy+RDn6Sd5AzPfom7lWRCYawAp3OvZK6IqJsOr
ogOdjDzOwG1NDIdeYfucytT2ntS7pumkV6bFPOcCWpd/S4Ey7S6WgW43bHCrxKUwJVXnrdsUKgB+
YiRUsnYdl26WLK1DjHx8H7bVT0BkRF9P+F13fo1qmBQIQDuzC2G5RT8Uyq/Ns+nvVIWhao4qIaui
Qm8epc509nnOHHIPNpQL8uuytJq3I7TeXS2TD6XGC2irj07DESjxtvh6mJ/QyVj1uR0+OAVgbJ3F
02SMZCdWFhkYxJ5/+BEGTnkfFENycHI8+ZpdW2t4apKmpieSrAZmO0aPb0TOC2Gwz14fht8s1Bd8
1GJFns9wVwtt2QArUvTW+8mhVc19LXhuNN/GKArmO5VNj+YPDK3ioNRlQvtemAKKuN/Hq64Nixcr
ML+WHhKqacAYYLdYrvHIw73yFyaD4HzSVTWQvK77TXSifRZfF8RN27j6TfKJe66EFT2PMNdWdja0
P7rKewx59u7EuX3I5mV6LjnOckiSj0kpBTItEzpxTZWbc806nPsfnKWdg6ElT8IBtRunYbBxamv+
SgLrprL+4J9wvw14H3duPhiH1CpOdmcsD2zNv+xIkGzbNctZ6/XsrksXXlHAQa0QL9/V1zw/O08U
HYeqDBh7xI6Vn0D1rRotIhopI7Mxr9vwJa/C9lIl3m99EcxDaRP2DL2ZKuUAEhxO5CYs8KvJvOUq
4Ieg+janndcQ+8jZu74AH0I1GQxAPWKmBRXsEE74sGML/yVr8F70Ui2cWPSyiBWiuo7KrRMmOkTj
/5nnGpP476ri0brl+m2OC4C+0M7me1yalCEDlyWS1+zUeKaPmnrRYOoZzP7qaGZ2yuLHPiRhYwC9
YXT43pP5orZaww2zC/l0F0TnPYh00ZLVyxac9WTdEyjSZ5Y0osIOhu2G+rgGPFYks4Z/A8IQsuwc
WzswWfX3Mwr8h0BVP4eSZUbQut/Pv9HzkvouBRF5J6cIJfACuq9iQ1ZqjgWaln/FUCFzkXPjhTK2
Hc3tlRowZZ8SbfYT3QZIEHg5WjZ5NFSHxEIfn5lhGzttDO6MH6u9O1RBvTLIpoILKhEGRLHWOzUa
UCzauJMRYFohrfVhto+5gvGIdWIP3c07zEQ2c5yevN2SlFCMXR68jbTf65ZebOy5nTbqbT+08G77
toXSDPNxNpIZZ2jOCJeAsjKl7SqYthETDMV6bYJOAduSF/sibrH1+YMP5qh1L/36H0NHeR0qwZRn
MdMHySf2ij4wzTYrQfqSYzrH3CteDa0ZrnOyGDsge+mGKDb4tImW5fuyFu9FT+cl0ND8KG7/MOoO
BSvbUzk6GXmM7K4bLTXtI86aY1HRI1t1wVvUJQWte+I/XM/N3zIk8yu7qFCt0uXaInRIN4OfzWc7
6eezF4uRWFFrWs9SG6MooHmYgHWDExZkob5TZ7wwzBFZVTY5P/5+ROcwTUb5kgx1+YJmXFubMFw2
Qpjmy5xZw8ZP9WTb9c1vrR/s50FP9cOU0B2dMbw8zzozLtP6TvJpQmZKeKoskezhP39gjnKTPRS5
VVPjemp00ZAiG/w2DC4JBV9RS+E+csLsTj5hEuUKW5CxAe82IASgRsv7XjuZRfn0aT8r+4LskJz8
l3bW39s0uKNsyY+VDDvz7OB3i455p9AwPjfZkXgvHE4a06aCZ+Jnm93gTI9O7pOaqB4pCAUQZAFT
Sesc18KCFxxa8KUdDHNjYS7YNVqevwOVQ6gi5kfBnnePgNpPeffe+0xtoewiOJWLndvDqcE1V5tU
1SGQ4s2EovaeBDRDXbP5wcaVnsoufCNpSzsq1honV2R0nnkUA3TNMZzf0CwP+yAFlBSGWn+m3C7X
Zdo0G+XVGWSOQRGmv9y4f6k4fZyH0rs4lNdr06pvtawtETaxcdcAiFHY/ipmQmJT0bRn0n3XuN3s
rwy80TUO08Yq8ZuNnRFCLeKZ53VdtTcW5I9V7CI8x/J0NOFpXFs8OqLpXVDgWEBNcwi2IDWQ8xck
IgLwINujH0G2TWL+E1akmG3tpACCSNoFASxJChjCNvau7Zlg12OH3kqKJs3uyMpwkfq0OizrWi5l
U3OCogkN4YPoh1UaYTLFRpwzmOJAI2LHPjlNxagXIimCY7CG2H6cUyf5eZyzrG1RZ/HKUIcmAOjI
/vzfyHnNExRl86ReGRyQj7OKHCRqZuisdsewU9+INhs2zHx1ui0o7pfAfbSl9dtosbA2WjgfKxBV
61j40XONKsDprDtAVnMVwqTZKYmPWpiNNmsn1eMtrbZ1ms/LhehZMLejrflr0DvGBhugeRW7YoH1
ZTk/lY2aijW7DnjzTqZm3znpoGNF6cf13EVkuKecd6w+P3DSO4Ax9R7hODtHusgtVcZuqBviCWr3
DfA6BIsmIQIlbvXi3KCubJ111zk/TYOk1k+ipO7Nb3pB9IQiHao0rc9X4U5YjXXR5QB3lksQpFjM
kIQS+TXV7taCo1pHBj8HPyllMgoesngxIyToM1CNVGwn2uC/0yc4GIKRE1gU40FzL9u6rvOHKSsY
dTm8C2y4eI3vHP06ujfa2N8K+TCH5LRQyujcoUWwZQrH9gd6dA8U0PvbSrfqdjrSIC3ImJz2hJDZ
b4FH3M6qqJ30ovXVV8/zxudALl3qnJKlP9eRe25ML3kaxoXcr5k5pAKt/VsAU+KGbUmgD73CPv9b
CNN1V02EHEcLloJgM5YB0/4lTpqJMDH3NRq1CGdgaj1sn0tCw4fXTcjSWtmLHGiGn9BA3acYgTjx
tdozykG6ICGzOlwoV6G6PbLH08kF1PCHhqj9iP6ofG5dcFmD507bCBfW2aI0Z+Juz8cejbj64ev/
iJ3pMi87vTB+xzKQSsEtoTeRjSctcQb2jUuDmIGmBY78ZzEAKh07suGFnBcEmKq2Y9O1jKq97tEL
65IJR4XLBWDEZemtT9QiotHXnxQ+CQSJY8ZRcx4TscJ0nzfj2Slx/lSmy82SCO0I19bdEByFS0m+
xXEsYK/3HhsH+cKVmSxPigpg2MMzBhxtTLtratnv7rwYp3+L6HzjBL2cGQb0ag35P5oHY3wjK5bU
72F4x10/o+DRvyLFHRG8+yB/wQLcWqMbmI3WvxkF+WdUVC2zPD/cDQz/voFQBmXReyf8lvmGy4/+
bIaSJEPT+2Z8DyUATy1uP/tHLN3rSWE2c3Lc9sjyV3pul7d8GJp3GPiXGOXdLk8qpux2n2xdRO0v
I2dUipR0/koPcmUucIdygRLe6YLMXwFkTm4j2Tp0Qvdx4rnnDNrOk27lCGbkK2aHK8aZocd2amj7
TJppc63WTgZpI8gPo75YGylzGaUaNKqAWVoG6fJqu5si8TuUgtQBPVhQC4Xhro4wLOmGf3esYKTg
rDAgcnl3FE9kCgVMfzHjOPHNl4t6ZVSvXRdhJgiCK/snh4bZEfeKn+NAsQhbh1S9a28OiNbosap3
ZWaawIcTXE2xdnKVT1kuuPFRMVHYr5ss/BhxhL1KW9grxCM3QjmkxbF1sjRRvg4C/K3fO+950t6b
GlJdUVa32U0irF/Oskl0o34y96rpHCV9e6vKeyNPKHSijkxAsoNrNXS1yhHrY8VMU0ktPalzoY/l
nWzGMi2zoFXCVPmBEzLZ0PIhNtdF4JkNaX3gHHRTGD21TFnzkg1QbcwK1KHX2D3ayhGNHH+EGefd
YgEeCKwvQYeS1k8W7fp3UEYeXMxOZfcExtKW7uIRRI5VTFg/gzfgyNWzbhf1rUk87GXYPQNdp5cV
wbEcOq7DNkLj73RlcxISIhOaNi2R0pkPRVr+cNOw+GG3x3mss/1oAu3nwJfwQPKCQ+vaeJlp2SO+
4i99aO35ls+ac+h761aRKQmwFu8qHgu2bLdo8gNpRgVHXOKxV0wqfw4zbmlqByRlsrOT9ia4KOZk
3PAoviLEYMgNkLDPmieOObkRqunaGGQjzy7Ra0396/NIyyRmOC6GeVeq6MFOSvBEfUGG+2SuZhpV
q1Qjb9KVGUoqSKnSdevaFR+LQH9aSkhzUGN9B7lUPFrPqM6gCORIoYgdSAUl/h3OofONSeB0m9ou
oizBV4x4gecQHC6SzTyc7H430X2Ysy/lFJlkhiTxvKYEszd1sVioPpLzIk98KbuMlvnTccyav91v
kJ32eQ4+DA+WJqnjeJ6l8XkK4PzaTR1thTbW4MbYCS7/UzeM32oNLfI/kYPSN3w2SjsX3bWQrHKM
QGTJqWg5TSyvUL+4BwToUk0+f9TCsErQ8uB8u/UTEqkq6aEiibm4JNryVvRDv7dqOBaVw8DmyRRE
pyBQ6l76xUzObNMlzxtDOztT/QrY6K+cU2k6lwEDIqnOSLlsI0pel4TuZDr8gFIwraqSP3BOLid4
cMR3YqGYHVIXuW6xUFqJ2PjZi/L7n8VdLoUEKqklhTh78YJzFPKA/Le0nblsXM5GGdI1JQ2J4fGj
0MSbUSCjvYAjBffgB8YLjQFUN1zRhQvRaHLRyGAXMab2lAzlcy+ncGrhOiUWrU1vlCnu3ZEDUi12
s/tk76w8ntgx7WCXE9R9K+eWNBcueJ5yeXNUw+HJ1t4t6kSYYsZTT7V+GxCy+0rl7KUlTeuo+vj0
D2AwN44Rp3dbIsFazc7OrlYuFayC/N2NqD5iaUqtNM0mfcZFzuq5O7rTVLtoqzc642cM39X4ZYTk
+XnO5e/TE1Ji3ROzhxQ9VxNG9+mtAcGys8chP6eSSYJOJcG7VLZMTlU8Te5vo8n1D4Di/vpmRjoK
R0BUxG7jHrQliCdqkxEDKmU/JjHaxHkbvXCaPs6+ja7OItyMZ9V8LRrtI8rS8mS4UC1qKi83KtEg
xFZ9Agw42ANeY1BSQVzcKm1gdogandrIGKN7theeAQ0up/eMBA3h5IRddQg6WI3Q33omqC+OMwlo
h9HVTpotRjkyl7RifOIHGJ8WDNo7oeH/UF+b0MF8yvloBBH+/B+/QmnRUdAQxCh9llz9pENK0n1G
R/vG0aC7tcs1p7970qycQjSrhm9G5/SweJiWNhICO6ICmAbjKTNgD8XYI29kgtV7UoOba7+4T5Ud
ZK889elpLhAys5Qyfwnq4tZbBMZQiUQ7Dew/5LC+EFtqALFuG7N5GYrlw9b7fEU3CamdHE76U3LD
uag/ek5n27Iw8u3i4Xo3nZGQhwCOsFFjEFWyRqtOKWz9kTAsi79ZMmRnI8p3JpmL8MtIAMayTbUV
FJB/xuDLaE7LtudYuvp3/ANbhHUnxaA2BBjnah7w6xwtGacOoEOBDBOGkLJrqsbdLLoYbjjWrQ17
lP836lqdhZoB0xoRUtFn8AfBdbs2xt1m0Rdc92bRbBXpWC25DL9x9fAX7Clr3wgSe5xcGlabBGlo
BNjSAVL0mYCJ+/+Rp84xHfrpvCkyYGJsVcPV86MVCmdE0Ewdz5wl/XNFabZNTbyX6YT0r5GppeqV
WnxJoVqscdlAm3ZQTLAEXCeHLCMXYLuU+R57Oc9cBxH68fOLgzV9FkOqDEqinJAB2a6SU/XZiPGI
QWL6fMXAJ95q/PmBqPIDyIHnPwfGEnT2yk/J1H33S0bZ6tfQYSDPA2nKChGHAyta+SgPDurJRXIS
qZBjiDE0m1L+KNZZlOF4U4tdD/oRBcFzEpTtejbIsZwQ+V7Uok80v4eMC0dO6tCLRGdXzqpsubR+
258y8xDJoXEQdfrJ90AWrTykIwS9Bfjfhmg5T8IhwBCJ18ZiysoPMsyoJtBqurWfgmVo2djY+XAf
AWbCQEMj7pg23iaYCezw5AKaDOd+p3XEEIfJqyWh+mbfIcZWfH2UPIYcKJtrF33bmjBT84QE24RY
xuC5av2XBBTuBmQWGob//qN65Qm32H2WsTHxXfxfwNlTjJxkFIn/Y+y8mtzG0mz7VzrqHT048JiY
ngcSoM0kmU6p1AtCFt57/Pq7DqTbUml6qieiCpE0STFB4pjv23vts9um17Rruj0VD8pc42RkZyqa
xImOQe7p0sZmysNYkhmT15SkjQq1RFdN93whl+MAt+SS6jhd8iYChyOzqC09gu1QY4S1qJ+90Haw
txaSoidSSjRvaej9L7bb+9/b/nmgnAW7SykEiHTjI3KkZqdhbebv5yDWOJMhTMmfiz4no5jIw5Jy
6ATMHQaCuqRzR8faMlTnrotyxFQktr2OQ8wuWXqICxbEJLO15KpIb3ESRufvk/oUR7dZmsXXQ4ah
htBdYudreGfkmcQPyx55H5YxpeqX8xrYmWHQt5Uq3q9uRluSpdafVoejMlrpAdPSgUaRdXKy/seB
TEWqy12AFoA/VdfVHwe0CcB0F/EsTYbf57d1klunO2VptljrrZOwY2gqSdOeSq7W9VY8E8e0hBq8
VhaAqaysrEqeYsGUYqXN2axIsVzV2appyatLsb5NADcOg6KZOyEDzmbW5zdQAANVctKPQveKUEwm
UUnis8ztGsyeGg1UenGC6LH5TRBRzzpfERpb3s8+aV0CDXUj68MA9PBIYOJrtFYlGuqOO9zGxH4P
FCJqKzEoMur6TZdsbkjAES0Ucu1mW0BgHWQCDHKizhXLruIjN6TRCah++f0AzRmBtzzwhWUEZS3r
wTee79ZD0yzLYeqaC+NWQk2rYwos7TMJX/RMqM58D30Z617xVXbeG8fAB6kfU8EkUfZ5g9q7zsqT
ghJMgj9J65ZZBqhDuVIALZ20BKRWCHAJeTlHuLafWM8ruokSZhzTCxTU9CKk6akUkaxWtuFjG7cS
kjbeh048wcGaq90yI3Cs3TrdJbSCnwcDInfaRvlpMCn4I6LXN7O8OjO2KRWFdK5WxurecxaWLT9r
/OtPaoOgbJnxFL3lmUUrTE+n85o1N0rVkmUW4og5GvsFGaep0l4TYAfILHJs/pgRH1oMInsQKhOd
tFqyo8ALNXAEcctgP+P0HdZboa0/TGGl07ZNjPte9pijSm/PEAq91YZWSkT56kojm/DKaNuhkdY/
hOFjGFeAmV3qgYe0Rrhgwy3zmtTR9kM74D52TmjvrcdaRk9nWfmZKbv26ir5kJaceK+s6YHpDoMr
C7n+sS4RZcxPMAOG+yzWp6dySNRtQcnooPbUThWBvG0NexSCxJ2C8RJ6VZDf59RP10bH2vJYZNHE
TTBK4HrR4qAEN4luZrbfFT0NEGMRXkBmiIF3dszFWO7BFRpH4E/HUtb0F7m1l5uYE9Yddev2jKB5
YGIWgGydyVk3sMMZBwcZzauGpzMgKjiNH9rsuBatbndhq3WXtoMHBXtQ2RX9LO7QwUSH+bXvps63
2fReXXkQVOowbZuJ39rBjfkyeS2aejqUDlSdKo52kWsu15GAdPCJNN8gB0dXKjQcKlBklUYciOm2
11IKvxt42ExuICJspqiLS3XJW/L2pTIVwWv34MwXmYMDBTSzKkz0EIz9isilu9jozLPQXsluAH0v
vwarymDVG0xt/y2K4/qoqJZAsbsABuzgOcOEtO7TEWGOLXYDtls6Id0ziS/FoxvFgD4jFW9G2xER
L/pTzFoQYJ8T081SzO+9lbXBMpQK2kmLNhldALiHcqRbaXXrsipn189uGDdelA8/Dp2u94eJ2Coa
IfBAKppXQWGwQOdWLQifKxRyxCAJs9Figy2upkJHU01eyqEx3tDS25uR3eIFXWt36Aa0JnGWDfQZ
detLH78BR39ehPSho4O+2QISW1oi95mlZ5qvG7nZLaLnqCaSIJm1z2g/1X1FwjV8ukW9ug3BAT0L
6e1aaUL2B/pI1pwyMyRT1CZEIpyafRIZpCUubowixmJwMvCzgn2WiLhVzGWrZoFSb3lW5R+/npBK
ajqLRqSneT62iwMvyEihtZWawPS+cufAldZkB1W71O6u3xduACwIOdWHGu9jiESJnhzSWHqf5/VA
Vigb7nAqTllQ1wcTGfOO1sMD+I3piAsBGF+YVUfkhB8i+uZXCrm1z8pNPQiDslaTLqwTIZyI7UTn
fbv2+cKyRmlTO3vRKd/iGPX6ELjNgzlHtjfk6uSZUHVDS/SvAcuRlWSXyQrc+lMuy3C1DeKyoifK
bnU4rJAKLXKVzRiMQJLk6oiLgxiiMSPngj3LuoWh9WkeGy19yMjbhR2iCBa5jqJvIoUCcaqy5aTa
VGyABxBW09FGAeCPMGgaiJqKTBtVvKAg3YYPOWyFm22x8KfOarOiJEo+WhbzRCFXhmNI6NgS4GmG
taLn5vzM2HZ2QKBs2S87TzMBmA9KO3pADJwnckkGvI/EBZr/zOVY6Uix/RaHZCuU6fAKB9g5QLkm
PYMRc7hY+bGUATd1arzVDq6CtXEfssP3Z6cl5MlKAN82kd8rxC3HgOneVZb1Robv4ie24O8o0vE7
TYzOlXMnu0l6g1SsdRbEbFSPDxPrdcsYlOt6MKrW3bhNTUakldveqBt8xQ1ofnAXkdYT3n0/03O7
X38q0xrm32huVUUwmyw2+XYmYJ5NrxYjxfQWTzQ8vn1vQqNtaXOpXV5dVdW9dUmJyZPG8vd5s6lI
4CLWadlZhqP5qo0Fy6Wydns3jgEanXKsTpNBxWRT6c2bbHlcllGIy0DulleNGxM6GZFUFCDxYbeM
q4hXVzzTenCmfjywf4o2Sh99Ia7C2n2f7yMr/zeJC5bzL+jZpkZglmFqgi2DweO/BFOQ7hi64yxc
fy7YEMdFmF1x6T/nwTL32JqR9q1I8rVZqoY5+hP0JWxanBPLadN3tfpLDgvn5KpZx2wXPWqIQS6T
gJk5GhbfYQvFvMsQft+22mWWifNdQ2Rn32PAIzqRVCyxXZ2Is7Qj0h2haWRDhEaIWZ7XgwKE3bPL
hvgiOZYubS5gLfOTuIxFMNxTfVfv6Q61rOHMBQAdk2bLsoVm1Kx4RQm6QC/V961sJy5gg0427Mn9
tKD6zxr7phrHzlLUE1RnnJZTrND+Z4jUxvqjxq6Xipplke4J+YiPikC90vD40DO/UIf8uF4QQjz9
dQ6G4f72qVgU3UlyljhzzRGu9vun0qm4JUxaayomeMg+hjfYWX2/HnJz+PHTepO4tRk0zIl4IXA4
MrV7PVioqonmGR6STuY2t1F1NQcEefQRSTlSY5bbKBE1xOMnZdCLDEuIURHL4hQeRGYsggmFhDrH
aNPSaQ4LGJ25MjaIGwitaiQOaVZLWaGuHD8yWXS0cg1ylwgleeuIERiUU9sm575VzGesBhSAmCSJ
cXEJsiVKoZMeCjZ1wfavzxxJBP/j1CE4NeXJ0xjctd+/0EZjO5qZ5MPeyKINO8P5sgrCKlkVxtGr
Ed5kq7v1gdK231DfkSOu2O1pPXQi7b7/tN7EgvrjgcxZyPkkq9kTVBu/oy0pIogTpHV/vcv4J/Ly
5831J0tvTW8q83a73lwPi3yRFuKGOS0nE8uutY1D0KzrITMWItDViGgpWZadpEfg5+HnfeLaalQw
1odEkjE3iWI56Gr7OFipcqWZYntCNh7XmzEySJvrMTvlOirB9b714Ha5c5xE9YEG8MZKyI3OWkWF
ZTyPcIfbJKrIb2XyxTBX0/OMQ7Aed0FLXd5sWL/qbL5Xyt1614q6Ww9NgxnFTsXrb/dHEoa3PgNO
BYUD4qT8n/etD6y/sSQNeWpzi11MquJXfbzhZohUeob3SY4CPzXzP2+yI6ByuN7+/uP62z8fX2+u
h1y+7M/XLusR5reabaeUEqUDhkqmfJKBoDIlbVmTJ/frYdaimDRyeTvUMngWGZTMQf7Oz+eAbkx/
uUlh4DiYrPDCRhqmZYm+J+r9Dm1J7JMAg0ZV3rSJ/WmJgMvgW8s4iUzihCmLTXeCkXiLpApNlrzv
5wM/bybygcjUBmSLWnZKFCe6aFlz0crinLZNdC2WkS4pkdkLJXvyGU1jkGnZav0djxXK2DMlXg4Q
nOLjIu0h37FZ8qf1ppkwi2uNA/jF+kLYUX2bkTd6qiBFsXApXC9N0cL/mxM6cPIwdxmRfEEX7dBK
nnE1GYdQZqG0cgNsuhERjIjkjMgLDtalRuHiB2GiexkInlsurYKAimhymkBe1/vIhB2ufz1eWObv
w4WA9q6btilsouxMW/vz/Cdw4wkTcf5eZM0tRzvwTbnirDKeCHoLD6qVmndU1wK44Vz08tZ6QB6K
djGn4on9noQMuCY/HqmGmjU5mJ5kpykJ2a6pRYgOecaQEOA5j20lbrjClquqPa03NErE92MZ+UJO
TethnalCiTT6X2+OFK82sc4FXqfPk2NlXyOdfRXF4XrDqQ93UedaFxgRPw5VlBL8hRxtvQvbzY/7
9RaMbiezzfPKulpSNLbubohJ1Vh/ED4b7lPLPGc0BvPSpOyyyHxIt874EVP59G/WI/q/+DwMQ9Us
xzZ0JF7ub5/HDJEW6ZRp7mOUeJfccbSHcGTvmtLKy2CLPqx3RfSnz4XZvP68KykDcYihY2xS+Uut
atP7IAGPlKuyuh9KlaATGgj3Ad+4I9zak1bk6QQukQfq3ABrm2C92GAXCve/PMQM3e5wAxI3lY+J
X6MY8NIVZhYVicuuyfX/+htpyLm9pEyHifnLP/6wXEvwn61pQncJEHHEb2fATZm4VAcLaYFetMm+
rFKG9UC2RiqpPfN8/nmnnUb4FUuRbBxS9nZkYUf4mNTsxaQgRoRDgIRpvRmXyhFHDmQK03hRg+Rs
SThOScMcUvp6dNY7rGmkXhjuZDIim44mtU/rA788Z73zl8eD3A3QXxFMRGRUvK8xneyNvBvfsjxl
7RXpL5mhmWf79m9OlTwVv50qJDPCELZlq5qxLm5/WbwG5pwKd7DMPTNkciQBMXuaWHSfFzX7EkaN
KHFxcGJ6kypKUjS+mRWAWWjxTXchNWimOFuZD6aN1Jgl3Uc7luFmhQKCOiMdSbEqSH5T6E0T/jyu
DfMCUN+86HNisqhILtpE7mI7qTay4jJjGyYfFQ9R7Cy/PFO+ggvUcQUW4759iSIc1VE+ZjD8YBiv
BzETsPbXZ8eRmXK/nh0bu4shdM12VcBmEL7+PLRVHX6iIQysndUVif9zYl4n25nb20gheJrPLVxA
ZjKfr8+JoigndXt4UxPzgRGGmlM4f4BfkjzVyTI8w0VD3Bwn7d1600wx8RhRle/Xm5VoHPoxMHfW
m6Kal4t8IfbJw/N6Vxd+XF/MXPJ//WIZLc9fXgwV048Xg0yxXIrMflhfZwJT51dEBXZHjeZ+DC/v
OcavtR9d4CFTPbTPqtqL+6AWr2lN5sYW1UNpWs3T+tS+ddJN2tSAIeVTsQgk/qyFoHnlC+XsGo5s
ORWMijxqEF9xq0dt//2FCs3FqOgWt/W59O2wHsJJPq43l2kGXar2gbfehDRGFyHFB7C+kq7Y2hMd
2fUxtWqL/V9/6u7vwwcjh20L3VBtnd2c+nsckvzn7GkKIQn3BdJ8pxfn9ZCgIoD6FL91bA1wjDes
vggbMMQZQOljFWfGpWyXlBW9Tovf6soXALBETDbJewe+xYn6i7UtlOXgIk23ANX3m0EFebmmza0/
DRYJE4yKZy1xVLrV2ZPVTcN1PdB2JnvAocxbiAwTlnyAZedwbeSha6vPsV17MYWR40pgaPhaXcYa
Pg0xuLggevuxIimDxTeRc7a8D6d+cR8rLk01mM6pOo13hpVOdz9v1nkSQR2vqm0tK1Dft4yyKrXe
XO3GavvWLfWeM5aQxVhX7+jmWTBY2wrt/PKEZ7i8G8rauIRIkzZGFzSvBCM2MFXJxs0mqBO1Mbz2
ksaCgOaN0FNn18d5u29JeNoORUTwtATuufLgFBFhrU6Nzj4eQfXEswHaUgN8usA2wLRLZ/eEwfzH
oYjB2a1fjv/4PP1n+LW8fb/42//+L25/LqsZt1jU/Xbzv+/jz03Zlt+6/5K/9s+n/fmX/o/Pei5z
/vv9hf70uvzzP96e97H7+KcbfgElZX7ovzbz49e2z7r1PfCHyGf+Xx/829f1VZ7n6us//vhc9kUn
Xy2My+KPHw/JWdUmR/I/fn35H49dPub8Gg6F7GPx5fdf+Pqx7f7xh+b8XVNdhyAJk42jcE39j7+N
X9dHxN8dFcyqyzbdcU1TpbbClq+L/vGH6f7dslhY2uhddYctPL/Ulv36kP13EyEFv8Cak1fjof//
xv70Af78QP+GjP1WxkXXynfzp0HeVlVb022Df8cUqmtw6f95kF+iBfSLFQqvMubplg+Nu6+G/n2i
SoepnS40eaEJtZMDZ8f52lrTi9E4r9GS6xjPen1TEMJCnZrtp01iTcYUyhaxTzYKA6YvkLjlTrcz
amO6cXXBfIiHIzY2+JKtIBdOIUQdzM+/CXVjo875+WXusuWEpZuGbruaaRuGtS6SfpnZwyyce0wD
od/OUOqDpNG9qByP1cKM64r5G4nYw8FGr6KCM6Zsue9i+8GCtOil6QklWv40Ti9A418csoEAU03d
I5L1A3SV/tibqnFeD+HIFmgePUECFJKy6APDfkBvAzttM9/Vxk5Vq7spK8wTVZWwty82cp9Nbbmf
lWzY9VFAdwhnApKkvWuls2/cz63F8sumM83uOUQgZR3isEUNnuuPeJAt3nNAB2gi+3UYlAZEH+FC
bepuFjH0fkji7Q755jY1nOa5NO/7GOq6MbGFmAKUILMQzyopXqKTjXlidjEBX11DBTOsUvgHKYIH
Ephn2fMGsJZQvEPbI8zhwbCKcI844wx+ITxIU7/HwrDR8KwoDpDSWUnvIZSARMrKiXeFm3ZkGYqB
BnsEaNTUU1LFS+guB5O6T4HlN4CPGo3gtPFd7sz7zuk3sfsYk0cHtZ3OaQCWcLmmLagIfAG0rohM
IPGEMkfxRQ+nnWP035au8+XKO6d6uI0iCqMa/tdE/eYoynMSOlfyKyFC4v7EomHTi0oMImFYKfVl
dEw6dR/G28yZMMZk3UOhYBiuxLSJJmIIZsgVAZDTWb+29N3jGnMdG1RIelC+liRBpgw+TPnc5Ueq
XMQGtdkHeITqppoiJm7zfYr9NLKLV+c4Qp2bX/S0QisBnkON86c217YJ1epMfZ26ToIw2b+RTFFV
6HZJnGnO2jfsrhd1slxsXbdomvC3injTHHirG1XQgPKkO7KwvtTJcE+WiNUv253IC78iTex+Tu7d
6j2mpYSQTv0SIP7XcfPaxLJzHrPw3YA1bbRK7FmUJAFRjWL4Zo/VAW+YbWMKXxA4kOYdudoBrg0X
dcym3ghx+QjO5vCJf5HkBr6+xUva7HOJ5fVVclSpojrNpXPtOyJi2MFLAAiOS+rAbqocOMWRD1Td
gw29LXhJQU7N0qmYuLLcdyc0tMSn3Yd1fifi/tyijCAv/Qx7x0t5cWbSTybSaqbzj1kfAaP9MiAs
hbxznEsZbeXeFrXaoskUfm2OT5PRLJuURYMthmOlRR5Juvd2k++6aLqiGjlAUH0X1KEvqXi8rTcg
J48mf20WZODJbhkmiaI2381m9B5PPIwi51COKEMWDehkOZwLwPXsfMMA9T/tssDwQayTX2lgjUf8
RTe0VpP95Cy08cYd9XNt4/QahFg6v2ZxUPPgPe0nc4Ou51TDTtIiyGHkmXEahgjfsGBVEXsUyR/J
oaUdc0dNd9dm7kMI9D13iAGfr3QMtlX7vohCKjflI44uWKPpm0qAe4Lep6AMFVADRiKXT5R0lPZG
TMM1UIo3E2Jb2ADUmXCaGnlxmizkG7S6taw+pCV0YWXwiWOD73spQvK9HbFH6VLGtB0c/Qqr+GEp
o9fJCihJ9NBFVc9ixVsUCMAJDAoC1nmqP4NXSmEMKVZ0xBaJp7UxcB/cZu1A7IzbxB/SSnxyYxPG
qdo9jiSyTi7xqLXPNh8lzFMpQKIlvhhe9eiriF7ORVGioWt9TUxg9gxPZUVuPRShd9WGj7x1WXmp
dGIeXnrjJShmtKcgE0aKTNoOWMnSVVtE4J6D4EPrdJ9EsJziE6U4576LWxiGT6rOuusSzI9a81mt
bmoz+Yp2CRUu+Q4tAd7OKjKAF+HVmbMHanfkeMrxM9yOESqIcQOpcRP0JT7gxNO65qmnlFP09LXA
x4eqC9p3TwYUcNWz1pxaUVILYYEfk1RfQSsOMZVWIVlu1XVqTw0XdAWc1hYNwJBlmw6futB8tJfu
3JKe5EWTCweQjHrEH6REj52NOqDehcbDon+eFHrGQ/MIAfrQ2toW7SW+IWBltGHBxlHxwTYghjsC
FvZF+K12Z9Lnyd5wPTFQi2s6z42bnWO/GTgrnRBxm9b7rol+TKCIdy6tHnuUJgkQGTAzEtdVWP4M
n7ZBvKwGtyi4z1r9gJI7ZbOAXw+7wLINnOoGG/JIJX7X4jKul09DpYHgb4467GTdMjZNzDlo0tM0
sTTWsb0r1ZaIacdzxydJkmEWN/YJwd07OiDHpsz29SwOZCF6idPCFejuLAsdSzQUMESVo12oj5r5
mpAjpIB4GwdCiWXf+VtZn105kgRMoXq3taGw0fiAIaRhBiXcOiAwdNJhAHY5qhHrc69bxxYPFHnt
G7V5J1hjL/z5gAXF2J3G4WNhLftofu1ixGCpr9M2j2OiSadvZm0g7118c+m2gXBeY2Rzphn4rLaf
e96iCEsiPXLSBXHGbMr20YgmT6lYgdFtHQIYTqJ4CVV0IioYMVcxSFBoTuawnEZl8u+GjmsMZXW2
xU1/UOok2jpseGk6Xsu03+lpvZepKSqoGgP/Uw6lXAzsXgJto9lIRQsUroGaYRbRPlupdafq1aGZ
DSbnzKN1ahH+s81dCElcR7qdnHrjRlHw89SmwEnKDt9IYb9LbSyS7iTUDRImo0TWigM+LGBxavw9
vf06uuWLDbxUTNZW0dKnBVjUKFvSQiQ37V1OxrSlPC7d5GlkZONVQlIfN09oym+NCmd1dI0v1KoS
JmeMriZf5qVN7wbVxoaTPPbjfS/0LfWiwfpSQQLTSPDJckGfKgXIj33bYF1j4fWrTm3x2hch34QE
05rGzLlrBQiOtPyoD2IXzNZbA7A5yVOdr6s0WKcP4XAdlgRztb3VcmBgdn6LDOPWKtmOra9HW+Qm
+FXnzbalgDVnL9xvo3Oh9Pcx0iSLU58G9Q3PJmOgu6fp8ZLCwyo1ViDDaH4CvvOpDvqTRUjG2WqH
00Aw8aaOIANDFATXqiw3rTT9uQkFzJwOqUemvi1sPQiAYdk2FH3/kBgHwRw0uqnJ+jHGdqGpjC2J
+NRBUEk2YbgFGN2wDoh0CO9kpFrqR8xgu8Dqg9PkQjMObX5KaN1viq5o7sbOGRg7xuJcWW5ExHk+
H1OiDXfohGBeKBAoG4feJ2Tf6VTVTfhMPgZOgswhp0E+amXKeHW6+TTkZCZvlU57aLqsYC7iwcB0
A28ppoV6NzejsiTkXEeQ+v3JyfzVisvBGzKdaNV8SZ8tOOWbxZkytLuADkN2SCTBWuVdGzj1JrXI
LgiLdzNJBicu3mGrj3n+Th377uA0FfkNAbKOwIQ/OrFX3zVVZ/rrU7B2wTLoqKisLzBlWsEAsdiH
cVrydzhXiy1tLTQp8uV1JBR06TVxtz7qItyclRzYvK8BcWj04NUtNT8da7EBGg+yxYK8RnY9zAJW
FMHbHMyfWpV3X2hIldV3VRkf9fYps/LHJF40Lgc6zzPY4d6eYR1tx7DCHTOw4B9iX4zZ5+ROiPoh
SugKJla1t4YsY8oadmOLbVV0u8JpPGPQnxwbNxGbOGpuoWa+T3SMPckQv47tF8y+J3UqniJHUkF6
RlJoGl3rfqO2Z3sRaxIUJMveUJavDjOt/J/snm1aQW8ZnWFXqym7wsom4t4HF3ugLQ94o2l4s9kB
vcS4y2RKdUESudPnG2em32jNXjZOu7hUB2+MwheX6nivUTSl6hfbwWNNiDYNiOU0lNegn0YSGgmj
UUBkJGG4h/58QqT4IVJ3AYp7RGLiLkJxBLYO73+5DRaVpR74ILtacOuDvB5L8eCiKWuAZCJxd4E1
DZoCT98K3+yIBBQ8DmJntLFHYsqwIUjqAjT2jTEHsnHxoOeooCi0R9uuQXiRMEYV4uAszQ4WKCxh
RtuyjG4mvih1HDbxQJehrCwae+WGGZAEgNER20zpk5MavVqNw8zfGs5mSqfPvdpBOE1dNNtXzSKz
RKkxwnV8Lcplj4zBM6R7stHoVVZ2s8+k/owqo8cSHtsLiuuywHXmfJXpwS64QlEd2yh7THIHekK+
VVLzXWqafj3aPuElu1Gz7hpTp5hPfJYZbWy1ezLqW2R/qXjRsDK+gu7fTAHAhNg+sOF9KYp8hw8s
2OWpsp/Ar+NKqn1biQ+aRjZGh6YtBVnEO1mAfBANqNZftQZiQGMnSNtY240NYVQz860OTo+UFzID
kqgAjZdtjD69jHFR+mYAd6DUq/clEyGKHv1GYFnvJn6ARmK0+mGTW6xsAunWnuArLO3jMod3uhJm
VESjF9sst3MFzD7pQ2ztidhX7/RMMU4hhEpiKS9xr6UblPl5qrn3isUYUTeLcQ/+4NbXD7pF5R8i
LWA16ZZlk6FOdYDN0FqoA2SINjEpkjgTA1NVnH0noBFAoNopVR4dbQ2niFZk88EqXzR2kvj+lsey
Az6Mb5DcXLwje0eLauLV53v0itNlqfoWEsbyGsQ5sFEHMgGmOcNvVjntGJxmPWH/MTSBZ8vow7ko
LBzvbfBWj+yzc6HAfMx0HJ51Gu+zkmEhR6GPbhEicONkHKknAeKUcjIdawpiLICHLYT2ZZwLgoqq
+lDnzXnNuMCygfyx7dizRcqz4jj6HkcudGVABBtqljQhtWI4RILkPWshz3OgzIUp237NzTK5uYPB
xQ6QwNHdrykxnwSkTvu0Z31OxJ1+pyDk8+LUeABWpdCy1ofDTJ7ahsRWfd8U4Xk9pzKuRCZH5zo0
EsPQ9vVEqlyaoSdU09LdwEnTfMaxB5ywU+WiMox0sCu6Sw3UafsD9nD4nvKBWFc+Fq3zUMzBFxET
To3wbN4tofp1CYsn1iamt57KCnOcP1NpKZ13a6FKhxHKmDa+tPPSHOd4ZsTN+cl2AYQq3YY6pIB4
HO/XZzupdcmyQCHlkg0i/akfv4F9nOLOpPuWgXooNLLcS1L3bURntwG9CYN4JmO2N1v/c66XsNZT
HaFqmQ+nVmHPpGIf3YYRvCJ67MEpJvq4n1KI6MDlMt1qjirdbk+tXb9s+Zcci+pvUgHNa4bOb/Wk
u0PU5+bobI0Iz2Zcv8ttLNIuAjFSC8YdkewvPdpqjPNNsskjSBqz5iQewzbFPCpMG1Y7e7cAOW9G
2oGxmmwpWcYj/u6rVqTFeRLGCXyavjEt/l1Lmb4SmMC+EGFeGvNy6z9eUAW9oyLW+V3dJYDPcRGu
f3mZEzMFRAA0VP2jQKgtxBHqxeCv7yvRCuVZDad7szP54k04rSWDlOEExSJvxuhm0ttqAuKopdLg
bR6Yn9xNoKIrUW/rUyJU2tQzBpIPM74eRDKx4qFLwwA3bW3U9S5QEGZD4ueJCN1kSBK8yspeO3Iy
N3XePgx00WE+2fOu1InOiIDFYYIz+5AYi+kz0AuI6IvzTIQIbwwFmBzCUmEenQDih144z5XQm6NG
0C1EVMMv4hYaJVDD9ZyHWvimUd0f3djd22p1UNNJpVgXb2EOchFO6cku6wbcVlttkBndgtz5iH5i
pzRkQXW9h2a3U5L0mMpFrc0CZWzfu/IPbXvxbmmXM2mtOd1H7km5dEgkICZQs9pXreIdLcujhT7n
XqT2cf0Te/kBaU1FvpGl7tfxqQIWsg2n+olKBOqDIXgec/fLkDD6r2cs1AlUHjHitUu27Nye7wE4
EIL+FgGYaM4o5GjNURn4x4scTtfsNt5MZMYErdVHltb5+G/5Xg0s4oqa8qANZZeeNNu0ylU8ZzTf
KQou9XDhfK6ne1RBXAYAIsN8OVqKIYGIquXnjks7istG6RkDp1TNPMuMeGamgXsfENhGfX439Vi+
BDR3v0LjuemciP3UyCFQlm9WEBcUvJRn/IbOHl8pgGm0ZabSDVsyEco5uyaVoUFhdblua+Mopyiv
Ui3OEMKVMgAUOjCMsBGzNlOUkTYyceZHFNWw2/imlFAQdrk+boMQKdRaLw/kGSuK6DiozJ8VsZjb
9VU7U38Bos4IKD8TKtEDmAr7qM5tsmFPDIWnnIlwoATASoRuBrPIxGapNtnCRlXnN31lQAMr++36
6UeVb/MF9KJoEJRwlD20gYUClAaLP6y94RULR+XVokRGnSPXs9SSgSDfj8pG8osbJ0wPcZNrfGG4
ghr2GPv1c5h6PH9N/LwODpYrl3U9depG4VunFgdigb60HXtiI6amp4HY6+kFNMMwkH7rHKspJ32r
7HYyRyIaJXCLAFE4M+5h/XgyanSMRO3wYxLWNeRMDsaS9do2K9bsk91iqKV86k4FV3aobCIRIoht
q4emYizS2lB7XMD5QHzkK6YSxeatQ1Y6VQTQHfBVu3t3ar/05D1sW84l6MhntTefwbZhYMhZCtts
zlIbw5uSTs0mnIP9svANCsayxcbJa3IqGzYkmzSTCGvQAmyr02EHfe7n0EZXvfMVZmKnKxs/yXrW
xgJ0JPjcbUI6A3M8gzzc53qTtXa7X7/wTc28v0SozXl1mGCGZw7ggRECxUipqSBryfAlLI23MQSn
Q8zz/dpsSZL5sTHGnNNQfhL6cqny6k1QtAKO+b6MWiYTAh4bUyTnINWf9CGPDqoBRxoUg6eoVXWs
ibpeL8yyziM2vC0kS67vH/NSD/efJef6HSK9ZMAdO98PWdLvGtZ+fajdE7hHt0EzPhDLklJyzmkO
VLhWvk/V3bBM26JBUStHSVw4w3YdJtavOVk8nhrM1UZ1xMUa8taLSIzxertSt12GLxNdSr2N63t8
DQUw4IhFnJyUrOlqWIOfVcoMhgqpcEtG80aXRgN4AdV2HfLSIje8Fhd1weKGXVK7HGqEwHpkYDGJ
0MPNQ33nVrW+0VxV7LXOeKvkQj51mmMWt1xkg/g22i81XfGD3pifDaWz+Sb0Hxon3hWWhcuaK3oD
RSekqjzw5sG4bsRsFVvDBaxqRpYvLD38f8ydx5LcyJamnwjX4NDYzCJ0ZERqzQ2MSWZCa42nn889
avqSvN1V1rvZlJGsFAHA4X7Of36xS5FprJlhAbmlE05dAkakuhD1+quXUNe67YQt8iIXrTbvm3Q+
EDxYIgBmJ80HDLaqEDfIvsR8UhYqScwSR3fRrolYYoGa3/OeaOyOIB713poiTjchOhFn6bY61PHA
43Xjfn7E0qCq9DG7VNuF2vLUczGKsdmaTX2lnn+ehj81YdiX4jfOWdImIUeF8V4Q/31UVWPX9dON
seA/oJMqqy6klJ9XHoaObRwraO8rPYo/Hcc+FxbezcS2PPch72EN9K1CzdsWVajcO5MgEuu4AMKL
F3os9lB1IJEHfahCQlHkqRAZNrHUB3jM7abWES8EKx8fhlUpj65ent+pU8M0vWei8hCX8WuPEcnO
ItBJbSNpipKjjbS9hn2b+riXTcpE+jrOOnZCGi87vq4seCyjV6GAhajuklqcLnUwRrptuNJBZa76
5qBKyjJmoxuL8C22+y91zKhdB6bcPXlSm8vpQ2xaxwQrRQPLMYVmjufsiR/w04G5UEDgELVLFvrc
nmonNuO3gl1UnWrqCUIYoHjLoo8iBHJUZ68+2Wzyzg1V+sO/D+Mu8DZzi3lo0oC2us14qHmsRzMC
4XLSbyhxEQ/U2m7pSU/EHgRbTI5EG1nmTMtEl5/Kt2lJdlZpEVaOmX4bLuQ9EJRroUxz5ZmglR7K
vDBBtEuUkpO9DzP9Uc57XIu5OKh7hQJ33qVTcFQv+gCGxr7pLOumhhmWRRb5D0XarYyJ2Vwm12gz
0bdPIdyXQFYJXUlKxzj3z+pv2I53pHqCvjlYz4rIDtBxstDGuPf3ujQ1Dud4J6rRPfgYR3qmhmTf
eJiN6kltbXaNCNGjQ9upFi+zO4De29QI/X3vDg3GUTxoc+x+ugkhxLqbXzsEZsC0EqsxgtbLXd+p
03lpepBifcKKIV13LnuNlRv+TtVB40K57VgEIcs3DMPAamv86JHoIy2PX0zCx8SQgK5lXomuETad
WhmW/GiuYBuKoPTt1ctLYIE4w0K8S9poi/k1X+C6T8tAtRO3yUObRs8WpstLCkQja3ITDgolQUAq
6xiu45nIhJhb+l/lgtc6qFW871NLAPqQPXOlwZVtOaQMkfCIFx3lAB8Tde0r3P6V0XPtsv7LDW3L
T9xbRo28sZk0Hv0PNP3dPa6MKVM8dskQo/h94YU3BAVtfeGSu2HEHYvgZyHf0kCW4eqGuENwBqwB
Z0rflhGZijHAMahkq9HVAXq8hOXXsUzDhG9RCy1rcp6YfFV87PfXGEFgNU9Kz3u4bMq5WfYwFJht
Nf2n4iv0kTtCGpbxWnoR7WtTv3Nc0NPEjhgVNM55Tt3rOmCtljqeP1V5JiIr3hL/jkaIt0BestlV
BsyGDthO3sGOkzCs3Scbqt1e8tnU/bb8/mVonYM60+RLopVWt1VVUhE+WUvJHiZw5cusb2plqNJA
3QRVaKMxhCAh37S5tB+8AFMw9UPk2QaqBzLtr9TuZNjRl1OVb+qwCGZQ+DlLGWzU4sAJFZDqxs1r
JNK5ePIk0GlbUBDrvoOcrHvURbRPBGrLgXKyIXCPArJHhiMLd9t7CsOg349jVq3wAETVm/HjqQdz
WSZddjBZwXk9ljl9hreqbpzrfi52tazphoaxuCFvVs7NuhT2I1SRsO9gFyfzneoDYKTa67EuoDXL
Za72cNhk8bbuLmVfG/fXWhu0+PTyckIIOdPgYYCS3wQhdbDqIC0jeQlsRlKOQ+hk36NAcXDsW4/C
uff8gvi27gwOsFdnGuPGtzqwSXizaSH1cqN2h65vPtSTIyTpAbodmTa1y3vKmxVLyoouuqOPPGeN
ke2nqqvUtqPqiKRz/A2EVzhuDB5mBuQSfbDkhrrM7Ys3krMdE/2xU/lYNtlQeUFrqRYw3RzRT8S3
+K1en1Rfqxa8OsCKMrzzcPQPbP0l9sdqvbyobxoXWpspnAzCLazLhkCCGGTFYvtco3xfNXL9pLIN
BYHdp2a+DwYz2Ix4Dp3jVn8dA+9LnRqOQU+Tk4G+JuFyqzp3Qu8oL/X8LvCLb0sBbTnuOv+OMUho
PnsSQYh1Ij/IFruOne6BJV+tMu0LghtvIs2jeo5z6nTbMN96w3yiUkEeKuGNYHCpqLlgde/icdeX
/b2bstVgvZmjhQDCEsVWLQy5NVWECF/hXstim9+WEGVGaIn60JvRfSG7LSPDoDfJ0pO61FHznjAz
e3GiFr/ViumZ+l04GRB7YKNxaByOf+wv5LORQFOnfzUagUNQqy5bv/pn7MKpXNHDOuXBltugpmnJ
RhusNy2RcSMkosoGy56yM/YE+2TRjV1gATiSJNWxlLlOi41TbhXqYck/JLIXmGRjT8R8TGzQprHC
x3xasB+UH0U3rJ8wwYKVOtzVxtLPGIRiGvMFIHkNm6c4ojS+upx8spSc+2XmMSGfyYgRkdMqdbWh
poGJLx3jWbn3BpOJ/VHNxC63xDk1kjXaD+5/yJFtw5nwJDu3xDxfGx4xu21BcaHzdvag7ayhegqx
ejwFnnjwyAqILp+OjpK+pSclgNgeBjGUmmofV4tefb7ExqrKbGhQvNQCi4rat6Da5v4MGF5YPR2O
9Rku6XudBeIhHvfh5A+XLsp2ynvY1leZRw4vKo1lN8JSos0LUdc3FrJGPZNqsnnnQJxiLB+YGN4Z
8dZd8m4XoTSPuvely2A1OEvFlLvb6NAktSlksOFVD9PCcqZVGE92BriqHpajQZeBlEmnzpKzLdlc
J3L/8r3b1HKv1XnbZZSPRQDntXSZNVvZulnMp9qKn6PW+Ip0+6S2cdUzE2FgbPsYaoHaPkrXyLdu
hPApYffGmoxhTwsZYE61u8YG58Gs6t62eCBZoTMPqDgnHRwLZIkw1czYOXmtNdHyqLETzhhz26Fc
3LvVC7lO9jYX8T4a+MnYoBSbnLmmqsdcb7jyfKB9Gw4HXNL8oJEGArTSPiSd+whMxa2hX82CPrjt
JOWrTquDbw4j9g7Ba17jIJIAjS2cxS05hhszg55kpDGZn+aCyzuOjoE5YgIuon4voAbuEJp6Gyez
r2x4BVib91j85GzCIyNT0xuqdVsA8hmuk28Nt73LqjrYMTj+riFmxXgfpL9wD4XHKYAY4iMIgnGj
2fW7azcHm/S9K0TpACApDkJaWuz65pRppHczMATaToINk9Jb9ObPoxbh9JAmjGdzxJ8JSuyww8kX
cyt6KqIACcnsNzUBaElPlLjnNqsAf9i5xtO+hirmFOmV0YABZ/3AzLpNV72WhoC7GWABYZfenKR0
+kv94IWOe0yW5nMcielEjo74CE+hKPRWKTnOeGVqWxTU2yWeGGKZSCQMVuI6KNCRdoQ7GDjNrAGk
4iWtYAJHJD6m1V2bk7vZE1q1xSypH/XuOsCpprRxW/AqSPO+QWDeALo0FZ2x7mgwNqSEXhlkgHrR
FB3EsW7IxJsX/BBLVvUQ4QzJG99+dXHxA5NAcCkxkSQ9WnfdVL8tga5vhzHDZk/+pwKBwVycXdjQ
yl0RjXcgTADWvfmFjYdzSKtlY2qkNQUoHdGEfy2wI9dOT15fjYR42+bEPnFnik2KJeJqDrFJnIpl
l0dVwnlr3yGGeGztyj0G1YxHE/Pxbhhf6zY/FzbgkOF22qY1tDeyq6tDaVekRGL+F7le/83z6++4
ElW7xi2gNyHXC2E3U41iwlsn+NW2vtEzIbQDpm5ADkgU1qifnsnR5DPBDAFixh2wwCHYNKPbipRP
Kss5YG7lrL0JHVUi+znGT99RrN0zEocNiH3iumjzx6SIfhKHucn8YTk02M40XhRvfZ2cyq4cpaY7
e6mnfqBfSJAvdfgKDeCFvc+42Q7J594nWMKjYEnos7dmYqWHqJHfV8emnJHsk2Todnwz3ohCg8Ht
2/16GrN3mg17j2XgiwbOuozWddOUbxYjnR08vR20O4Au/9EMf7qQKXC+NKEPehNOBmTP9cZ3vzZ/
2pNv7qIw/oj1ybiOc8zCliC6eYkLBJlBxAioj689TMWoFdxy03n03uEUQTKgccGUbIBtdIzIGoP2
awDeutEjuQOHxYdXP7oDd18Y+gZ2mY+XwfzSi8bddvAdi9Qsj1aVLHetgPTZiGE112K4FuO6HfGJ
SxNShpMo4qZiaUgUwdsEhnMqBkY4XcuIBKbzvG4xoPYzLT4i+/GuXHO87ZfR3RGsVDFnoOUYy+95
ZYT4qwPjYTprEDvwleLjvEOScwQbS07oI7iMeE5hb5JTpcm9jW7T21peQTQpXC3ZFZQ5YmXe3wS6
oH4micGEzmlT5PfGFr+3l2Cq7X3ruCj6TGObkNV89sCIrMitj6NbPQPF7U0L6q1jB9M6DwwS0Y0o
3PfeiOEjGL2K0XLcvIMTxuRe2Yc3XrHFKi+Qmxsci/TUxljXzKzlXe4PsHhsbkTlY5TRankGsYDO
CF/Qf1D0uObvgifJ9kbYbKF3gh3tQSKX4udfaNGji9X+1AOaSM6BQXdOHdvg6SLrWHWu21o7nOme
r6zeQ5q7eLe6eF9sN9mz82ubuvhySrFXX1prurMqRfyoGrQB1x9YbQycL/WyrIW93LhGl7SsK7JT
oNmW67wCdQjLalolDbaH1iDCnYspmDRrZWvkYEktmvwidJn9yNpAVZp114E+SNTQGTlMywGrPImS
uyX5tHZRudtMD1YTCgpoSk4D4ydYD3JqYJiDxhRq1A86IEDAgJd4sind0KV+xPh7bJwW1mSq++3e
TuDFGnXzmJkRhg4xhCsOMxdvZTxy6sn+jEUWbyMZXqt+N9qZDTTsYq2qCTy5ycrrw31jOfILqJNV
TTEZxWc6pO+Rnfr7Bq7GDBdgmxWsYSHnW0kiVR1k11T5qxF0B82moEuqHmYYw3jVf6nCq2mrCl19
doPcuL1q0/xrSLburD0tzQuUs5G9r2yxv2sMeH+iox8hhgrEkZmWvG1ze/ZnV9uoNie08WI0GmJc
FPQQlUw7hCYT6pNZem+bOEYFw6O+aN+iOTe3deF+qseQyE4QxRGBYxIy8qrhxH5y3zBvXvmRO+z1
Lgb9kb8wYe7E4VhCv6d2zCztoSiGj2Dw6IviWiJ7PL4kbMIjPj0bzTeZuEfku2dNSkEuME3PGA/5
ww9VJ7skL9qt8VqGZr/S21w/2TU3DyjniIXGD7PVLm3AVAYRdPylo9HsnXVC3NSVqr3V3KmY8ue4
NhpaCiZUiZ7DjBfmD/X8PCP5oE/6mG1eBL+/8kTKlFF+nSBbb2c0FiKgkXGFBIvC2qgIAR6ecxeU
XnUyLUAQ+gn/Ku3TK4J/f8ROiJjM3xKPLaDmGVILwQ9SQwEdN6Y0K3eZRK71NnoxYPau+pF2Croi
y1oawjYEvIikfHKS7kqtZcKlSHq98YfZX4VjyUOYaDgUqKBeXzUKvvQODuRMo98rYEJh20lDtYYx
DUu24Lf7oQ26GJzdxPuplkRXwlIXdDyX2t5YvP2Hwh6sHNhFl3hMJSSME2cbhTKqBrLsv7cWQc2N
RG/UWm1b3Bu9/u7fX6NWbyKH3UxhW44xXnj18D38qag/dIKajpwg4Lyc9TuUcPe51E72XU+YfZDd
qfoaUpK9Gfuix8KYSAjV+McRzdFSBKd/d5vqT2oy2zV46Dqxf602o0Di+womUb9aXdllgAsjAjot
5pxmjOZfgqC6Qc55DK3DnfFZL2v7YelTXPkSY+NgqiEPBOAHKqjtZYwof7QLr2iFB2W/lh3tYmPY
6K4mh0y8CX882Pb5Ty1snnqTIovo9kcFK7oSvcAbBHqpwyRQ/VVna17BLB1p6sZhzxmkPnWk6TD1
iE4Ow3CL4xIDrKw31ygMPgKRvM4S+x/LZ0h8wWXM6QhtO2O8tb+MXwjfhQOUfZDkyxykh6BbmMAV
DQQCo/Z3aICgCVG1EE3cH8u8PI5WyKYRQ9fJcT5c+0NowZECezEdqPJVeUGGSh0T1THTyEiCsmAX
uGJRHsuR7ISn0DA5PVQQtgwXMQBl8F0ttw7TH76nXfqQYTfuB69OwJO15Nuc9ekzw8An1RTlXdXS
oOjNMWT8xtqZ92VsFzuqEXHOq3NWbYJorm7Tkh0laU+4YTDBkW+YJ1pxVotRNO2RWM0vKEWbCL0Q
CYgYsuJ+9uLEz0ldBdtiwjmVlDIKIFZwPcPXwqKdiV/I+GDKiGZIyfpgOxlEC9NcY8QNdL4bkH4i
S+DNuEByslCnV3hVIya37JK1mznwV3g97ZweYNZIB1AXr1X7SpPwpJxFV9mYMH2GsnFZngAX0J78
tYhK9iEQA4kqEG7FcLbG2t8pr2TzGrYcrApzVZhxa8ERLOrprtIjAh8tKke5/04uDjVyoJ23uIx5
vXNTNKw0XB8ZIBSz8VCMsfT4vWvlUdWYQBuGoR3Um6EOrpGJHbrnbRRwsMnfq9pqBW56NV6YgBN+
YOxcyQMxeGthj+L9K6ekTjhi/JPBByZNeKjr6aaqY4+hKY2CVAYoAP67rZuQ2yTIEaT5x2LMMVFT
0KOEv2hoiVNCGmAIHBkU7J0+f8xdQq0S7IhB1BBSMmnAgDJLw3XppPGq0lvjjhAQ3t+aVwNgbsjJ
CERKdewrF0VMTRKgfMSVkydHPFgIs6tLQHjiLbeZ5TwpsK+cB/2Ax9EFUHWl2QlJIA/CswShxcwo
a/dVr+rlwoDJ6vm2TMatXr/OZjAStqxhxeFNjKXQnkzzAaIls7mBjrQRX2pf1SxfrIoxtFbjBesf
ElYtctAUrqCculXDsJp83YYBzvRLS7v7ZiCGojJ4RgobfhrJbt7qJvG0i7dpQqItMnmcDqYr0cVv
keBEEYk9HqfYRQXWUXVEOmnuA0JMRbFpLYtK3sNZp2XPLyWBUrjTSeS0hRM6jDXBcw+6lTykk/Oq
7lnpYNEOVfRZnX1kTuIIWO5SbDYVb2jOuMGBRdKxQlrUnSwCY1s4TbTLA/Z3MhW6dRfq9i6MprfK
GHaiR16Ccw3MJagMdtPuRTUxbYOWx+MTaDp4LnHONBcZm7Q/Zg26TC8ag6pBfg+oZ7dVaL/8mxoV
9OG8tqPQVFWYw6BEobFpDQEtisBzVCGRm32zaYQNEYTvG6pv6RTSHkh4Tr2E6k9RxNANYWG0VRcz
QrvDhpcUP39hq4WGpQA8LzHJsappW7WRePLC8Ab4ofqdWzbDaV7J4ac6BV2XzTF2TYKXMLTFEJg9
UGGGZRnL4Ul9E6U1g7SGijfw5ufchP0QpPAg1K9R5yepfQw/5ECsLK/0bHkfsBzAKDYmVams96ik
YG/L/22nEJ+wtGpJiX0kA/im9poPbNTWrFDcC7RxG9ZjCuHoQTfpcOPW6QCsyR1HaaAmhECvxjaP
468Yq9tpyujhuFHosfO1mcTXCrpXq6KXE8qxd75GMiRgAPE3tZXYRf9am82Dmh5jwayhmZruauvn
HBEcp66hjkzFaWolVKt2qyCt/6KhKFZASYEXyU29+gGHDp6ZPB5MVYlwEvcWYiV1SKhNv5HixQHi
W9JTOqu9C0QJfk+pLSuvy0+pJJuN7vLuxRhfqhlNVdIA1ci+3N66mmFztbKqKOQE9xcZ8F9q29/U
tX/2W3RbeEgRQ2QKgSWJK2Wqv/RbAzHsuBw23qWGUgu5nrDG80gNnjTrNZqzaj0bhBMveQCUTvKB
7si5Wxwd/ZJwD92K3jWwxKtEt7+W2njF4b7d5C2c2i4sDqHe3GJY1fzD5zZ/NwFAPqvjfeXzqQ3L
NGyMVH7/3ORgWth+CeSzvXWq8gLcDtv7CMRHPvgdmTVXKYwryPcnVc9XUX9PxIG5bjsmuxW5a3sv
zfz9SOLpykYCh4XdNXoJtnt7REiTt6sWwWeUSAWSxny8l7MDE8wzNcjTSWNBVB4vgg/1jPNmP0f9
uyqLFww2/uEZ/W5zoa7VlNF6pmcbKIkt6SjzyzMijyi1MXoONmrGGEmOgybHToXkRWnV6O8naIZQ
tfi89Ai0LZzAttMQrGFpiD8401K9Q41T4YtdtBWJUXDWnbCBBkcdiVisPKgnL+dLVI/roUNSExbO
CdlZ9w9X84f/zV9XYwupevYdy/nT/cWBA+MvpC8AzW262P7qIU2uhREclrAN18xx70QDZKa3bo55
0hAD0bFxSHJWj16KgWp2G+vjc47p+uUtU+92ppH64fj1DpD8nYCejafnM+VeWO9M5vFJ29krrOnT
g/CJe5AVajeb5caVZCn2rl7HbBP50xD9+PuHZ/6Hzlt38FwCiXEEhG3bkvL2Xx4elN00GWxM40cL
TFK4w0bLbzFY4ZjI+1MpGQMNeHZJdA++UhPlMfWFIQaMHSQXURVwcotTjyL3xh0zdmzzEXco5p0a
XNdS6yELg6Um/ME68IghC2SoktEzQzaRGwwC+3kNvejRQGE2esbX318nov4/9OyCKxQo2j3Dd3XP
+2ORjp2OysxInctYy5vrbhMNHJAzpzKDbpklM9BSRsNuEleznz4SITVDToSdCtz58vefxnR/N8lj
lfFxDOAkG0tNn6Um949fb3usuz4CQGuDFdHP3g+jPX61AHqVrKGDsc328CD6rZjmfoVBsrO2MNLD
+jJ04Ps7d1CtMrwCMbXEb38zd3p4wFeq49ybjoFFCA0OnNiDtPhnSmAqjb+1iUq38s+0qVRPkoBC
5+k103Qpj4aa3LmaYBB8S+T8uqo8Jgk96cfy8FDVnhaA5OAGfG/5DeeDLLoTAn10Gwd3A8tefckk
q4yfrF5/D3TFy096E4SbUNodoL2o1/w4LFBhUaTkjSJYH3YQv5B8yhZYTQGTVEMi/tUW0wNvzunS
6yIypSD7UOe4IgoJgxFIE3iHdkK7HzocVdiq8T69qvelkcSNepLsLOHNu3FGKdIuI/NxbFOV94KO
BHJveWd1gxTIYAzxQ1BSj0wFXt74bW2TGrizG4ivGQ3Ytab/xDRlO5nUHWA+stmHAb0EfBJtYtOT
JVE4JuO1RtTDMiNmtGhs6rZ9UY2YwnWKwbrBJ5oZopwJTtg2g1XGnyF6wc6y3007Iuld0ifbJDxm
iMd3VR5gSWAP3R4zYYYiRrkLu+g5dPajxZNUJfBUCiYx1odijuf6LM5NHt81IWHkhbcznDl9wEzA
XzFlRkAxA/WViwVqz0cgtP7LEv1GJ2lvbHCrzbCDMzzqCXwGGJhV8xV+YECLUt+QU+oPYnlCCMU2
TndFwT0cUp705kLtyrrprpXEtFk7avEcSQc70r40oo1aeC8W/QDDVcU2x8oMTMchMgMfd2ZF8Rqj
93Ujz4AMRvOKEWqLShCKOBY7L+oscTAiZ40mP9WWm7ozmBJqV7XBKr78Z94Aw8HkRz8cc3C2bkIt
qNf3IckobjxUKzNP69W0xAtcoPkhnMl0FowQ6gJ5MS6m7ME2eko5hO40xqADk61WGGD/8pQaSzq2
BcxNXWzXDpgvTngkE3F7ZcucUgbU8jCI8QgjJIBKmuZObo44xaSQKIeNCcbIjOTBUn4eksyR6Ut9
ZKOxsHvXphk5j5bwr0wfRIcZfQ/nRF2fE3W3FWX5WrH8FAmBXQUeeEvyIuQJfluJezoGYsxDgGHS
KT5CCBqOfVk/+lFqYV4PJoGbUL9l8i2VnNpNgpTqolDQPE0/VjXhRnkRXI1Rc5XYLk9NpJ85ATY7
xb+WYZ6jzDatmAUqsEDLOZplfLXTYHksSf+qe1SsHF3KgOTV61R4G1cgE5WsibDE7L73IbbCeqzI
mzdIjAvHGs1ZC4c9rzpG/fLMu0ySa1oB2V5cUNyQ4whK2KuooSOg1aXBmU27WOHjxGhYco0SCiZK
3GpXCf+Z3vWYSRihTPz7SiaVuUWQEsvov6tORRFLMHFHTel7O7siQqbtkhw7WoQqedMenAaS9Ohr
/Dgb5WiXbgW1okIsrWaEROliqAEqQ4Qon0yjN1lrWnThJaZeDxYVIdWqfGw7LqyQCbxsCqEaLO6t
n3R3ll18KZhRl3qPniM+9BqdGnaKtuYA4ZBLx8QdfglWegcvsfdCD0v85qfL6hrNRpza/q79GII7
L2k+FMXUG+PXKe0OatWqylC9MeHMxqPRIK0cg2imUUOJZzvirBpBq4rfTEtG5NT2R78M2T/4Ygnp
xvO7pYyQPjw+NaLn4bL3pzGWWWAeahRYec+uLiCy7gVJ3xBIaU67EkmA+oyWPHKMLDgz7wpHonXV
w4/ow0tMXVbSmu8cbNnKSmB24kUvFCKPSdC+ZJNemNE5cfsyGF3KgrqpabzPcuduyIqCPVqdFXTk
ST4NElib84HKDh8QDQGaetGK6DFNGWfKBhTsDBUDzXgv4fZechwF/JUgwbRfPRVXa+FgTLhv1ILF
LjcJV9akmpftMX6FbyTbvILBJcf9Fvdr4jqg/xhY+q8t4xX1ijgrGGqabI5OiLFClNdknD/m2O/7
sfesGjJT6i8UYUwtCNWDTcA9JBon69HziFaxTObLUXztGtHBrfJjbw49CI+2R5zWw6TBFwF4Wh5R
8m5Yo/YWxt54GaL81/86CTDXnUK0fbJzgtgV6wsm3IegtLF2VI8jJssNwVtB/bbXZTFMeztuStvs
Hv6+ThKyKvu3g54qkzyMBekAbWnL6Emb5l/KJOHPZtZmobsxieS5cI2NLH4kw0Hh9mrtZN7wbdDn
H1pvIWXqk9PI9ciADMbDCNboH7LjP3ys/6zeTDjX4MjY+3ku9oe/fyyi26YRromzId/EX/uRxmzS
erLsCQRSrRT51ClH19no9DsEV+NmMoz+H1yaKND/4/aYOHTqwnLQa3lMzH7/HH6EkDZbAIAbSTzN
UzLVIQboY/RWxtiqSKhEVR1hTqEStKiCih4xGTxte6S5JEEnWo+2gFyOH4As0dRXLxjp4QnxQmxq
cbCin5pGKMlsp99yPLhXGetDPAepu20xeDDG90ACNNo8cniHATOz6sHpYZgI7kV4HTqACp2LWdus
TSgO9RtF7RZJeBpyUd2EwyFOuvmGTKu7OG4KmSK0imdiaXpA/EkbbdwhYvtKEMPcC6xym8J3sZbX
+A6QDfXGKlZRUtMEj5Sqil4Um4w+/fFjJuloJ+z5hWiTZy98L2yNMF65pQxS+FkWycOkFSF8Tw9k
mmMTaPOlg3CzMkvzfQJ5ufSpbrHPWg6miwhIQ4sxWUwpJE1vEp1OZ0+sfBbPD/UIKidpxolUj6kd
rSfLSR6+KD09qD2S9jibqb0xaxLodP2TiuMcp8muYOYxUhvt+QdqPJEEOzVaSwLqJWq1y/7o4KW7
d8+K8a32hioOn+yofc8K6151yZdXtBo+5lJ8l+AMUPUnebjqslUFqMa+GBH40Bc2ihOvBS4MMPcC
m6u3KowOYXUudd4pBWrLBreVcgJV4KuWTZd73lieKji1ihyrpAPqtyXOObEadDrNAeZw2Y3xjXoh
1QRUfezWGbdJY8O3hAYP9GXdqM/Xu+GHPeMmKQsHOaZt4ab+Azhj/AeoJEzh+9KG3NZth/fn99fG
iwgOGHJiN0I51bCd5G1JvwmteU3kslGyWPVo1VGhxsxKQ6EWm/qU4RJ9krt2LrvWe/HM9e/1yuAj
6PK95PXvd53/cJozhenic2cYBAVYJs4/v3/soHBjiDQDmovS/UsbarQ2/blTnXxMxSYXz5zLdMvu
H+ZOAhTycEWBzGynsx6Mvlq2kRs8qTemWoaTbwfN7gKpAg+7kEWIRGKXkJzzzh9h/xTPAVl7alDL
fPaf0Jb/ZoO35M6O/xzTDMuy5aP6ZYPvfK3oHZvcCDXCTkk0Qo7m3GmQbnb2CGkqtRpto2D5trD3
40Sx1wnrLg3g+ah5kTYbzy1CkM3f321T3s3fjx7L0dEDsjw8CxTvD18/UqwLoqlGZxMG5bPFXG2R
qjXfUxPyagdGNN10TP6hQeIqJvvNJGEQk0q+BMXCIlW7xKWKNYvxmDNP3mdfsn9SB4SCX9UUkxik
+zFKTDx/4PGrUlCh5sLGXM1L4RxCQjmra/vL5vEvWPUP28k//vp/9p+l9F5s//SO/M2S8um/tZf8
7Uv+RzfL/w9NKAFcflkE0uTyNxfKa7jHn8Vn2JS/GlGqb/rLiVL/l+nh8qgLh3MfCfr/M6IU3r9Y
uhzCOpWrr1uAT3/5UFrmv2xLd1xwLL4JUJgK5y8fSkv8y7NcNlCXFWBaruP8b3wohWv8AXEZJFaY
TMBcX5YDlEx/FEsBFMEMkg2eGWnyqGGcWk3pSS8Yq+ivA6UurNJrobkHJ6CftvqDF1X3fsa+n+9i
g2ny4FTXtRnL7kC/rWzfWic1sE6MlXCqF8+M7va2YyIaTcpD6EXaKu2fvVSzEcPQg8I9e/UihOiw
TWnykmfGL+567CKa7rm4WbSa0PbFeuzFwOC6Fj1HIRkHQhtJja+eGVkdc6em7XeNVZQnbwS/eMww
dXze0junmO6HNv/0fYv4gQDB86j753Qp8Y2Ly33slN+zEFEHh+DK8/IrdyIR2vYraQxYvhftO6yB
hyRbGERx1KwKUCAvzMdVnXrvQdB/t5qWnOnmzRmKxzY7JHH+jo/AU8lpTTs91KcsIALFy5PhPQpt
Aj/qeRPWQ3xOyJ9CvZxFpyzOX0OiJV90um60Tv2Ewmqyd3Xe4QMXuNUhqIrHWTA2r9qnKE6/wVd/
rn0dJU/zHvqhs0Zm128sSCor9E/7pX6yZuY/PRvoyl8GxKaJuLfY7uapEqupCyQ+0Sa39EmIVcxj
0PsYWImAuVs+UeJpA566pbmAbHrvMDRl2x08iIrB9GK+mM6H6yQUK1ZmooLG9K/EfYYU5XTNjMDb
iPhB46vE4K3iiRTaPi0xmFx0l9K7nFdNthOTB79hDh7sxf0ed+lGt9vrCJoauH6Kfw6TW/wM8Kqx
8QGaHWfTBdmPaHl16FHXYX0XpxXkxVFU6y6dfppjcGo7/I+TTNIHCY414hjHwBYfaLO8TXBZIkf0
c9EEdr158Dq13XURYeaXE0duECJomcsb1lRXENqxv8xecxim/FCaZVTOAKJftkhpwwmQOywGliCd
sQ3JzIFN6n+Hb309O9mmCIMXDLmate50PzEiuKVaY/iFUs3yg5+DgzkIloAZthrdcw00ALsA18Ss
Cje1WbwtLSHr0fRUpvSejn+TTvUrJjYHsP4DhvnX/hR8NzNMHevl2bGqaz8RxF0lZConln5IrP7U
F1q6bmfjCGB5qsBxCai/Jdt3XkMP+DHA+JtE8a45TKuzaiGDbRyRXIfXDSlsVZ29eUYsp8vkkDvX
NTlxawZd3SZsXWuF9xVT8oIk9eWxipIriwdEUwgZoCjcaT0733R4v03K3Yytyjx0lfcxsv638Dpf
k87jm3H79seTSMFTg58TqT6xNcXSuIKKoZw+PQtlY/S81N6ZRDBBX+SeorI/4c4gmuXe6LF1592Z
cuPVTDtw7eC9MbSvUP6QuIbGE2X7oR2fE4ii2DVvbLQAmJ/UYoNM+E44UIYWg4Xdps7PdP7RWgWq
5q591PLhxpuHR8BNRoHLdzFwq+bp0UIDsMIT+MrKkNnFr9y8jvMYUSwB3aSgi8n98PUENmHxPcd1
bqc1xnf4jFC0qkHAxMUsZ3SfKly4xciqTn3WOGLGKzsrubr2FjHIK75Dul9e5/3ZF/VaN7QrW8db
dYCl5RZXLgIbDClWgsjEyfH3nh/eWARBzvW+MsdDlllbwmV31tJsPCiisxluNbxs/i95Z9bbOJJl
4f8y76whGVyBwTxI1C7ZkhfZ6RfCVtrct+DOXz8fs2qArCxMFRrzMsAAje6qzsUURUbcuPec7/ww
5rrY1rHx1tM8qaS37XqBPm778kw/16M9/Bz1oBej7lhjMTEUf4lwftf5+W5OEdavvgN3iDRvXutt
KNT9MJne/Ce13lg5JqStzvQY2630MWbWAC5Nu8Qk7IDHWjbKvZY8W+KbQZRuksuNTeuAn2/k8NzK
10HN92OoniuSmqjJ9JZkLmq1uxYTbphPXh65+4LWfKfq92q3M9B0+PG47/PiEHfWWk05VZasb7mx
blAJzvek5cQehJZnc4wqCatu+3qJ6WIpNbmZ/zpSRfFuUJ1qTb6faMDzxty3tTy0CvEg6NiqHMV+
lp3c7otgBfJEkTydyyBcGSNhk6At0HRsW70AcwpTUthIKsdFwWJmd/vQzHkG1K1EjSJhQUGORNKV
/rhbPmF2WYVgl//tlPC9Lfo7JVg19SsDk0MAtE0Ngmc1Mcht7lcKGrDB8h+HEhxBa204A5BPeUyq
fj3f17jml5kmzvcZjOSKzBJMNYQGY3dxSbhWQwnA9L4Y7C0usG1ZlLDbUdEkmo7rgkj2sbyFBUIT
OynOsR3cYW45GDSXMHCsNOX7NGwQsp4qBokofNJTkLwidkBBL08VK5HOBumYCPiLon0uRPoq+v5Z
pM3b/O8yKV5TC8OhKu59S7yUhfLIt7I0JXmuTYYqPzsbQ3JO1OChqbOzTOE+1kt2yGPhWODZw6fJ
Cpe1C5S1HJ+JVrsrdbF3OUojuz3LTt1nGN9DkhGHoXseneCJNttzSjp00TQbF6SbHvH7pu5ZsfWz
NoXHAP0TGofTFMSsMrRlW5o5kfaiav5JHz4k6evY0zakBbw1Y/rh+g1dlsFDIXkZ1p0ev+a5ckEo
bNvdQ2tB4VcRt4rhQfB3KJ3/KBhG1IlyZ94iDrBTi4pmYNSrqfuYpkWZOwtC26hnLrkLfwKncVsb
BCdCpirVbTX1YDRAlqY90Wd7w4nptLUPnYiqZcErLcVKNdINXZsNYuVLXLrkg3YPU2CwiAZXN8hX
VtOv3ADll6aujKQ4EDW7GgEqd2CV+OrVKf9UvzklUr/YuUOkvbOq8d0wsF42d1HZvCtJ+KIbYBZr
uBZ9pJ4z9ZWoqCZpDpUCra0iN8L0itM8w2Grfsjs4WV04sv8zlgaWo/C+PR57LKgOISqdq7EsJ3k
dCCjORKPM1W5RpPm2PoHIS9fyN49P56OZYnBUoZg+MmxMtq31NDOA6TGQDn2gkCAgqa8ADjqR2im
iZ7WeLghlWzsetxKPG9GpXiyq+/wBL4W/SFy3/Vm00wnH8VOEtRLCIkLDAmEQa0qbkozKg9jOZ6k
Ou0NkiHTGfJp0oEJsuJQ2fmptXms7Si4H4z2aid0tNJu+EpS/61KPxzRraUGee8whONSJQNiNNrH
WokvgTq9AjPf9XrM1Geyd4qdbvtwK9Nx2UrxYQzk7sT6UxMqfCbeOfhpVMYMPBkEbiejfYhCPCQV
7ochQN0Q0IA1JNWAyMJmodjJR1U+97hvtCLfW1Z/zzI+WejGTcoOG/Sdn7wGUKZw6ty7jljVZQ1/
8cHI3kUP2T3U22doow9Rm5xHaW2x+7JAcvdCd6fW2mFKxCFx5Z2iOXfjlJz7wtopzSPb2DGLhuew
cu4cg68bmHBtPrIBPhMp9kyX/dkYeClyjMPFFwyHR0IRPTT1WxnaRze2n1lAHtOAatsedhYIXUv3
H+PJeQzd8UV34nOrp2sjnHa+TskWZ+ehZ+2YFSdjcJeiJcAGRM5LWd44rKg75OLvfUQJaTaltZyq
lJIj2Wj1k+4jbcgyZPBFXNA4DGd8Ab/mXKQxOrQp7WMWJ6e6vfQtJOXwezhW+YoJk7UUVumABcNP
7bMN15W5bgYdofDAsFj4O3JcT7IfuFPTzpzR9arcAh64MGCBPV5YKdFe03pyMDqaODeGEC4LbyDU
cm05xmW2oOYmHUzSoXcJ45J5paMHoNZRhmhvYYRLAnuZ4oSj1rGTRYAryFOkA+GiwZShVMcBrguM
VKnQVpU2hEF/gcACmH3SH/MeF5ZfDtjDStBlKo+SZOAPkuDo++ZRK6LOK3qgcJN5XwbVt9YMHups
hBcWNz6eg+dhDCFEuaqLWVqs7MD1l6ZKqrkJec3KT9hDnE2TZ3d54YTsMxZTrTDeFjGNoUzOpNzR
UxVfHpuOU5aI7iBzQiUGtLY2NHnINTtfcvBadTYbMhQ+bPIRFFTY+O++Va3RvB9q1aLOaWDfaARL
NiHiuDKxVgWgajWvbzXJUaIzNpOP1r5JeFnDrv0mCf6D5g1rwOVrjglr3joFcVmTilmtTykrSPca
WgeZq7kMs5pxP5t6WpF8rNqAu+3OgYlT4RXnbUs/dIF7dBpV4oNbiOvGstOra+yLL3Qpn6qvxnQp
Uak4GBEGtuUwM+0zQy51gaYtRXylZ8cE9dcxllJb9Q6rFKF7wBAGJtBN8xUZuPhlWJGfDJMJ52M+
gLm1ASPCpkfgEhR8v/3KwD22iwn/2zIlTBYcSqJtX2X+WtfGgvo8ZLv1OedmlWFBaUZEKFhD5VDq
98aY4tw38bz6GfWM3a8sXOSeUXToqVH9HSqhP6WEAy4Fn9WTBaLVquuPkfZglVXyXNQx9bM1dFtz
qg3UOZpcm9lIm14RQOqrCFSL34K8yUeVcRXA5Mz9UEoeRSGsT78mO9yp6z1Ei2weCDo86sD+LINn
UcEMszIpB4B+g0COg/FS2CkScsGQIA0iwAh9AwI72fEl+Gu1r/tVxGuj2Ul6LCO/X4ki+R6Az8X+
PS4cbSKPfnRwpCfOrtITcti0iwuimTymGa4DPKpINA56SfA8dXQTsBxhbs0E/QGXw6PuKgunoesG
DmqjWsi/OBGKM4Y4MMWgNBvTqHe+3KF741TFApS596hSMxZchh6MMOqNYYNSg5ffYkJY1H3+TvLm
3p4SdDBsp3z3eMeqrjxRV365c/6zVi46J+peZGtfrVJ8dl0cvqOLSB3f3YW+HJbN0JKaTuImrj52
e3sozGOfROMGVdMna+p4z7eRc/Rx11W7A47ggL217L2U9R//VDpOu8PJTwXoRHz9Kh5PP+8e5+Z3
0/Y6KM4CIrFCN8CNlfGQjfkZQyZU02JATDr3VXxIUlcTFLEbljoPSaCtwzrpHuP0bGWOvuM5HvE1
Fx8lsSKPtntnErxcuWgHLSu5wZ8prkE9gLWV9yHPJuZhgwVtVE2gP1C1nCxQ7xN3IszBFeAlXTN+
oKM1bQm1Y0Yj5LEOgZ6NrXpD32N5SkzxUejZNitypk9h7B5GvOa0cI01mHtxsrSkf+DEtR9l5u8U
HZWpm1evg2tk2zionpWoLS+O/kkssHLhr4ahw5qxbYZ+RmdxsrEEHuQkfwjDl14vrU1qhzcwxe43
09SuohmGz0rHddZNVwtr0ziBuLDwp3UuSaQmaNC8Sshf1Q9R6DpUAphIi/rNYnMoIoUqfYO1+Y0g
rU9qHSyS2VudpdfSiPa83jOgmglzgyjc1S69YWwaicy5Tk9J153AtkGZk+bWzpWVTU93YewdCwKE
WzPGUEZ3WWXBOrNL6gPTGZdKD68JEvW2kPwFyDvNZh9wYlhYPohROG03nxzryCofACN/ahPJT+pM
qUra1CszZD9DAFzQlzSaIZtDjxRTRDFLydmuMJceTZe3ZmJJAfXprPuJtKy3qnfWaRF9KW7x5gzi
pYZNMXmEJX530+i7LOUrG8fKyM1dYNj4o9PHdNhiuXwbffR5QHeWWkbfQRmD2XodPPnTcK/4+TEk
jSaI29Izi/5Job2wHBq8mSkEuU4bT9mQfWSmvtHNaRUBI2VV2VhrEZ1oRq18xCaqqeJs3qRK/CUd
cWfYcil6bc9g4HtrxAS95jtbAdun+cEDq8lWidM3IoZVBpoODy89EVeGX32KrIFN9QIE+Wn+X+ET
6tkED2l6MYrowxKUb9Q9J+knJMZUENZz3nGUstadb6fH2oTaw6HUXAhIDxlnT1Ol11l+IITDXJTL
1ywCNSWfezU/Nq39RCPm0VXsdQ9GH/nIyTHvs563xo3NGixD8OU7nJrj+Fb0xia14LMaE5jfET96
HvH0FOlbWjRbHU+jFpo0U2MEvIEMP/TJ3EU1B+HAT96CgcG6o99pE1dRINhewm1fyTDbZSqeL1d9
TrHVYONy4ElyT/IMPbTMuydFxaCLaXMe2+Md7mods/IIT3+aY5yrOXLLRoqF6JJjyiMcK3iK0WMY
2c8j2s5KYsOVfBl9ZC36OP0Qqb+aP6nt5uckko8yk699CiY/cL/DavsGzbZfJrmyb/Fc5RGNTt15
GqSy77hVbcXb4RTW2i5o7RXdhxYqjH+Nbax1lw5Tks4z5+pbq1JWVk9Hqs6yIy2Cm1vwkcYy/Oh7
cwWW8svmd3Q99yaHPB7V4a7QIHnwzw58vMzBOHQ/wpGrRuLurYvqZCw8iDzDJseuZZpbMjo4yTnv
YG/708TMN1KJDCipFNv4oQ+hu7jJqrbaU96Ki29ad+DbsSTOVhFjEakEBAxca64Hd7FiR7SPL4kj
tlpjrdzsSfA+O860aOHuOlxobvh7kp1hfef5uTG5ap9+B8rKbqukwRPQaDzxp8qxETxmJpJ1dCSV
Fm7DHOozUbRLN7N2dc6TmrJKCpDiavJCjMKjb6S0u4f7SVavgcpTlivZI8zMS1IYFLPN3Ot33McW
gSmlrZIuG9V+kjGHkwGzCT1eaztqaFSwSg4D11cOWAgtzmAFWdTO8GFH1A+NonGp/Jmo1Eg4MW6A
HNYlzHDauYtqdNaonY5CA0TlwzRvNO6VBfojSkhX4ig1hjpdocG8k2XzOtbJl6V0AE9Efh3UlKiH
gewJQMv7Xku+dLv1ELGfKm48BO4v0TCwFPCCCMncNXAMFmPLOqOYWwxthqe5nwIjJRiZ/Gw74Uf9
kRUqkw2FA6O7D5XoIxicu0ikK/SXV00vATMsOql/U2N7XbA5MHXcgwPYA1F7iwL9IhwAXXTqKpPn
dLSSj7pmdRVhdzpAMkIAFol9GkssnNgXQY8uenN8oN2wJAPk2HXWXevnj1I3LuyHj26AErzFoeqE
HgS4L6kW785M+OSZHibGLHFTvZJOGG3UNvn4KsD3Ev+68A1lPyb6JeNhTlVCrsycex/U+sUBjUje
At6KCQ2/c61etNzdZQVHjj7DUku5gp07ib6n7bDpTBCfjrlL/QB2dvkaT/3VkPbdALKh9jmnDw7p
TfhJz4KTpBX1V5uGQhXhc+ZmNDRCByXlWkPmASBrqeXMlWymx6nOH41WbKPCZhPhFc8hBxXKrWt4
ekcwP6IionmWX9jRCQndPurQe5hR9EGXNxOcV0ASXJGvW61M1njDWKx768nPyMzQ6l2HmIvGGYgh
pQJkKNjXTDJVlKdxJBWxLx670FpX2JTTyNq8I2Ik7tHYYr27Osl0LYqUnBBrNz+yhR58jPgMY3dG
eZmYnMd+WVb2XSmsXRk4TxHBrvP2HfnNyYjMbZ/rF9Z46gGHFVPpdpnbemZQnPEbV5AWNU5a+XkM
xWZ0mpPVzxbImTk6BOML5TDv5KzmbevXAYZErgaM0xBGC/TlHe73CAthp0D17YgBYSpkrvPZ4EFy
ysATQDTS1lS4UJMIS4rRKFol9BEXBv0dOlkcsLQVj/69EqiJ13XJUcYWhmZwre3k2xRPkETrNF8C
CnIXxlBn2zomV7rw6zO63IjcM8IGIBEpU65CoxFe7dLV6Xg34an2odfrub6iKvv81+fL/5vR8Z8G
zP/ToPr/4HwZDOnfzpff0+b959Hyj9//+2hZM34zbbQ7rsFIGHmHg5Tr95BDfoXBLioJxJPIEYTD
1PmP4bKwflMdnZfH1pmVIkhDyPLHcFmYRCMybXY1EwOVwPbwrwyXxa+uGH1OYORoaCDSsBHNuL+o
IQgmy5QgYbIbFgETFEQl4DYsDIicg82pujNqybpzizl1lAj4x/AlDW+6uJgqyUalS2sAK1Ybb4g5
5cAzUJLGi0qtIIBf0yI5TA5bOVGAxn7wnwvDWBQcHC/EfwHReidXp8Tp177b2Zfa7P1zrpwhnrjF
Pn3C1b3wzSXgVwJ9VrA6M9pYKhkO95N/Pxbfp5KjXL6OCRui96RCTxYLa2QgAx6cGDJfex5Q+bpk
K+K5dmlpDOs5hGrkDBpzBJWRwCQQrKxo52SZJ/GKIHleCE7fKpQM7LO0SEzBpIFsBdYBp5LLKE4Q
oo3r+faEyuA5kPHHua/UJVvyVPakXm8ihY/g0HsIQCIJTgCM4JV5NPbqJB/LivSsiPtsOVApfPTG
IDmorch/4IpG4nRKint9XJT2SWXS4esaKUsxEySiJ8x+qfaPTjrHHQerwZ9zK+zDjNjPUp2TULDu
IjpwjDiyIjwEsOCpd9kaPjVUf67R8/GnXT6y3GBGY4BCyCLzIeLW6M3yEUgviW5tdQxCh+qa7WZh
QcXVaG4yc7BIVWA7aGnIwr5c4nxA8cdFBMnGxxU+X6diXjm6LPXo0scvZsLKzJx+NWKNd2Drj1d9
GzNMiN4KdV/U7zabnuEw5dNgo5O9lRZXSQKNzs7X9F6mX80UxJp25ZpyIZd+QWZ0dZ2vMjJ9RiDV
cm7GFsFNMaAMEUQFxm3NgX2JqnQxpR2FtE4NqG2ygZSx+I2nSpo9kWkxTnAk7jyoJAwsFfcsy46g
xGFh0VPnowzVbf5/XOp2NswV4DwG1cHa0m8dg8wwZEdQdMwJHxn7Rz9c85R9IQZgHUEpK/ekOmzM
CDw2l5XytdRt7IVJ4vlgSIyIwRA+Z6KPvSomkcPuOfJtjYIJrHwr6mvd3LQQPhpdK4mLVfJ49YHY
TCgJMCGDyxk8mAOLnHCcnP3DCB+seqPg2FS6b5zMALcp6xLZsq5+a+q9JvlSyFibn9yJ7LZiYG+q
eWqhwTn9xLueLQPrii1jqXKmVPgmWo7UeZzSvby15PO1zKMmgpmcnSuviYWViy6/nMUYmQLPnTa+
xTm82nSMeiqdg0AplkE7eA0syoke2ejrQIka5siJJ1FPThojoWrw5nvW86zM/x6RZ5WLW8nFWtPo
6ap6rAAODjlpODmPE6ebEc9aNfDrPclZ87NinzGOoqmgFpgYQewVuv8UmWF8+2kR/0NM9bNH1Z5V
tj8pxX5fG01VJ7QFOY9q/2ItEwgN3bCZmTDpV11Ib7p34bOmZIwkTAt8oth56rOsAkA4fzLngAeQ
V03xNGdnAP1BkLEe+cY7VdsxKAEjT76NVWJK19bMVBdlU9MypZ2GpQTi9sYZzlLdliPHWDk//tVy
ml3iGEzT8Ta/ZMPw4x2oi4tKAgKNdhJKKW+w3hEAloW3lBfIUa+0xTJyaFy++QpjjQ66aaxpuiIV
Vm9G/C3D40XoFhTUDEuevMnqUtNDV+KbT6VUcK+h+zJRpGth3dfhA8l+uFM2f393f1UI/uXuzu7T
nxSCrT1mHGu4u1P6nAxPVWIvM5LUDN5RIqWQNRAtV30J406J70ZAV6PBdFweTRIW/v5K2DL/+j3j
5rUcvKG6wYb75yvJO0UBUZXwPRdsdhhMjoKnfUTJr+64cSatPg5CME+cOxcr3ki+6Bm8LLSbBXws
5s62tbEML2k3tXpQci+VC73kzHZPFomsbqXJ2A7XFP95EWKTcG5VgXajkVLa+7//KPNu/csT66q6
yvM6fxrwQn/+JCLGsKw65DWSSC7dj7ZJvVZlPmMfC00u//5nzaqzv/4sYdlC565p7i/fn9RSNwyH
DDQ4ab7pwva9Obm33ZhALz9QjvzDT/vhIvnTz9MohFTMArpKSgz+6z9/tt5Rgbv6ISc+1psp1nEs
8lqBO0xKbTfPhwttRmrfSLZ7VRTPZc/oFXelDNe+b5ctgJgCZqwEpa9BnB0TwDdKeNC19jSv8vks
8ZmSaxBzQFLKj8B4QdzjRuFzLGK6zFgFo+a7qWg7P3ySUbObXLLIan3ZE70UZDphqhqWpPhcO/2p
d6utkd/sATH4uJaIPfzhQgdvUt+rKVhV7Q0j1tI2diqb61xGMFYEBScXiMQTBGv1ge31BGZn1Y/H
LhM7UC/ITGKwTDWAjNiTGWSMNlgL6yy6Bx/Eba18A3K6U0Jl2/DOj9UN8MpeT7csoZxCeFL9wcvs
s95SyHS9N++8EZc9bw+6zV7W8VEw8c473/xpg/4J3uUC1VvLRlsmC/S6HDdgwZrXuWpQ+TPK/HJI
6H6YBueFXvpy337YsZcwjItRfXTjS8dIwWLK2mD5GcINTX/PUGhCtAPSlu+btHmpqzMQs6Ar13HM
gNDuoJIw7KfuAaYsafWPtFRb/OJdgqtn+jSSs0K71celAvViA1l+oSVv8+eaN5SseJlotNvVaaKN
41BBapHXEpE5aN8cBlzzNVfseZD9+JzJpqsiD8UJVlArtJnWo9pz9klAAVzwlzFWoIW3tBdKjhic
bbIdlEXVBIxIshezkltN9Kei3xEJ6Kki2oU1U1tD2aLjIs5sybWBBXgTXbjUisxLEzA55G0VAcXi
3KWrNzjgDXoyAw2dOiJZp083tHNWgiQS1caB24I/wMYVrHHUU7mxPAKjQcTK/CPaFLCBsj3bZWSd
fuzLKwfXSp2gdcIfSgGLHpTm6qosPls+hU+1aQ1HDo/bebsWPYNayqMySTZKLrc9L828I5nZjcQO
PL/XibhpLW42Y1YufeNYlJcKwUZLIaSbPIsxSo9cUCoeOrKSSKHbNWXwlGr6MpkfCOU6tigy64dO
G45lQqvS7E4NOanwmymqbr3zoVNdE9u1rM2j7RxHOqFgkfn/Rd8ucu0pb+Fi8RMcamoefET5i6Hb
uxkt+3F+lmVPNUtkJDpAbwzYymjaOjUhf8Re9MQQh2TTEprVxg0dSFQd48tcilDduMHozW8lLI8F
+stlyZYnqkeeAAigW4RaC7St0ENnFmKpU2ugCCgKnZDes23yOrFe2EAyKIsKG6Elu1Vrah4B77bq
brEPbrOMXncDa563TPK4jHNVPTxlzcd8iLAr8eOMIZFC2PotSfUfV5HHNOa6m68qoCFpqWWXtr7N
RVRv0JlcO/wYgyo8JDS7QE4Z2uhBiSGup7ckGn4UxZaleDDbVw26sfbJGgqPiMFFWN7y+qWEcKsz
MhVyq9MfjN1hZTUaUoDoPPcWLD5Pp3h4chZQ8DtMPjrMiVDD3grhX9b+tjIfHdD8UYvr+W4dRxqD
9cSbTxY14hSFboUcPdF1Xmp1i3mhQiz1+8GCp2E+Orjsoi4PmmFRwJIIZ9QYh/WLidx1nuoW0XfF
71YasU28hM0lmkMVWaTtj/meC8LZ/OQmc9Z96ky37+gXU2QnktZVsGy19J757QolDZvRbG6Hb04u
YZps2qFaVgHRHGTeD1q7Un3Cd2SwKVjFpPPmt29FZFGlM1KauTtvqY9SRxaLOCRlzKTo6q9t/Kzl
X1FOwFtUEPGVglwbPeJQiA7poAh7JpLjOfUvlOSP5NuSkr7EGYuMZEYlwTZj9K40xmYQJ2Y8JDXs
04mx8RAtqzI/lw0jAIWhid5T9phLHcau1kyei1c0ULe1doGN6YfbMoWccyDlAuCZLTa+/xYhcWJU
GTw1VMTzd90jVLPgTgY0q7/++2KLhN5w86Ap56Qntw8MV2Qra6dAUcpxUhIrh7CBTjxF3rhhRM63
CDO39qQYPT+Pl5WprNEQeZO6KbQvNTkGGpopGGlVRdZND/rC0yWNVrrT9suMotPIx2gSgIQWSt6P
btYdPTvtEyvrLPIhdXBN42NjsQh/hiZBSajZg6ceFn5WHzBYc5LKPL9ByvY0xO/KLAik+83rw2G1
OSYaPdSCFElcv5V9zNOnalgFzb2VeFG39cNdou3d6a4p7uGd8inmImj+yiZURKumIBvWTkndhQ1M
BGDgwPRcMhldYBCy+3fXhF0UtctER19Rsul1yyQA44ZCLVa0fd57ri13mmhXeuI+K0F1P6EWnibd
o7Wz0DV1g/Ydjp+1jMbRc4n7k2Qoz/2OSjEXicknqII1URZPCQwbze1WI++UGSnM53iRWP60tMZA
DCQsfSsp/JsQJ3iIcXtL/hDXEBF+dZRsCPYs1JbwI/hGSi/RXgLyLQRzLzk/QAomvmZZ2GSqsEjm
2WFQiJXHPq9B/g6QDaTa1p9eTP0px1w7f37eA6P7ZiNCxz+XttGS8aoVkJHYrQaD0IsxhgdI3Fxu
Li2fLC19Rg/3qzZGpE3H3DR9eP8kgpkoXpN6NbnGBWPwWh/oy7BIZvGxyV5kV9BNmkPVgGCS05y3
PF3E/fTks9p0MEPqRkMjQgSNrEU5adOT19LH+QdLjqIVOHNEJLtMpy/s+Exbn9rhq6UHoqavtch2
IcULSoEoYD1kNKFNr/jYhWBo1i3aNqP0eOrpMev6l9AJwYywA070nkdm2TpmNfNrflB01ibN/xr6
p57c6ywjxRVuO0FUahWDVfsCcElQXrcoWefkYC7nf7bGcLW1LLHg1y2oXmNN5R29zaESBn4LGfZL
jblpqr2RXUvoGc8EEZouxVHW+ShD+P41fpuYL2byiAECzhLSqSL6nGG3IHXE9LlgH0IazXTZcVbR
y5UVhj9+f0q7ZjYFxCXxobxtuMgcMPDBmHmNalCa8tiBax7TlhcAZHIMuyExtj3RFMRiM8vETsFq
p7A6hBgzm+oNwL7HqBIxD3+zbXLhx4p0aHMgf3xe3t2W2KBhM9jDJePsPv82t4adiWiogfiDOWVd
MDFviVPtUP4Aa9rAV3gw6nRtWfkbUNgVzs+1bNZm9TWa/ammKxXRPIizEdmSzhLAZjHqR1fepzBc
5tO+cIY1NcrgE+FaJ6uUvtoklG2OTqWfKH3N8DBnUrfooaAsu2F8JSV6HcXrCbJBOxNVI/Ut6n1W
dSyKYwypgJanyUyQeqwmAZBeu8N21gV0nOjvRca1zuL1XPTObcNazOibjtneJSj5HYa26Ut/K2yw
ABSexIysakwRc9snT6J1xm4uIMumyrTqBXVGxCxMe5cmr3xLOa6i3qaoZMte9LjleZSt6cDjQGC3
SQf/Rw9yaPaotNHF0AGhSouEBgfCS33muBavI4O2RvP66iB4psf+Fs/76a5L+Q7C7/VAtnrjs1P2
q4S+T20RHNJdp0neuVm4nmv2EM3O98m+EQy3UOkSzkVWqvhbzBobt07vlV7e9aLeTU21CYP4KnQK
nVAhwCN6+HG6+5eMa/8fBws2B/h//8//YC4SfBZ/8a2tozxP3/PvP48W5j/x+2RBaL/NpGoXpTGA
J1xhtKf+mCy4v2EbZ35Ac1/Q1Hc4mv8xWbDV34i3UQ2LcYRtzufpf/vvyYLp/uZAxxKOZQM4c0zt
X7Otzc2xn47rqqrTGcDYb4HUduBC/NKKiFtdG2KYiqtMxnCiTQckBrN8LQG9U5vjS6Oh9pSGsVTU
6jlG3bbwx6IkyBk/VNTWMzoRsU6rWOIfTP7OL3Y6row7QDNBM2n40E34pa3H9C8eskmEK26cug5G
dw5dKcO1pZbWDvLXp5WwfdhKcsXXOm5GDoF2erDQlTEWd1xvbhYydIjVexJ9XnSc2PfWoB9S+llH
1ZkYzemK9oTE6FUf0V+6o6vvVS2hz6qp4GkUxgWAbGhvQfGlAHTy8S4jUvCQG2KDm9bmZMYg1teD
6Yx0CwTDORbDLkBWibzAZb+xUWSwbezSisGLIj7Tej6Dta15sIeIdQGg2X3KrYV1qCJ5gU+zzHu/
2dgawxSjKze1VlheWs5O7ZrmuWbWl2b+OZMhNA5uXXnQphjhjoo6CnPwuSNY5ceYkVXJ+FI6eXA5
deGbfBWSs30f+ZvUz6sjeupVwn3apBRzR8sviAebYfxWz0h0pHiBh+sOZ6OYhqOh1NE/9Ih+bSmq
DMaEwEINUlDF0Pkr86xQldhQVHCKAQcHC5DNHTkBLRSuRWppDodQ9kgUYcKbLOWVvKJg45bga2qd
UUCCbsARisIxkRzKn17b8+9P/c+dZHN2O//pZbCEwaU5DNoAg1nm/Ej+1OtMIgfLZgpluvJdTFQF
+RmW6jwadhltKmfJ20pmzjhIryyt6rmwR5LayVwTOyNO38OahJgff9BpdWctJZalKAU8bM8CV2Ua
TTTA8KUhWuB8H7qrCKRztAzVOepF6BwFIs1FrffJOorwxo2kiC7yUs5DZ/+1t+EcV1pvHoIgPvt+
/OAHVb3NItM5MhBxvK51PM0qledmIi3HSoit1rnBk3+zBTRuEB/1wU+1T0fE9XaC+Eq/uaM0AZd6
TOdX/+9vpf4X+7Zq6ICZXEODaTc3Ov98K/PB1o0mDDEt6bOaM2WMUUy5Ga8yMg60SdHvqiZ7IBKx
2AmnP7ijKXaNS5i8a5hAKKoCub6CCsrKcmdTu4nYlEEUHU2pbUvq820yxKd/uORfurIsOJgChYo5
QuOigMP9+ZLbIU1C0uHCFQLmvdn0w0WE/X2mnI2aIHt8xOZhmEHBorniCS3eNCsi7rHBusCqqYaI
WgRW3r4aThgSo22R+l92p/qnQtA2bIeB4CVJ3BiCIQcApizXOhJO1Q54R8NuOP/9p/m1Wz5/GozN
lqmxWXD/nV8+jUW+TSdVwB8OOepabbTHzndWmak8q3iQXojQUBekB5ynWkuwk1YofLMuVR4zhBlL
X2O8XHQ+FHf+K3fF7UfQuVI29r1mBMXFcuWDj/LoCmcT1ZFfFmej3WRQWdddWN+QolrPNEVzw5k8
hyQWitiec5Fb6jvLKUqIzoHKOWGagwGb/2LszHbcNrot/EQEOBRZ5K0kapZ6HuwbIk7bnOfi+PTn
o3JwELcD+wT/30g6gEOJZFXtvdf6VsE8lDbOmKLT+MO38Gk2tCw1gJD49LptS5tm+8/3dMqH2nNi
2OcqyUhLwBzLyDPEJLAgxqAuG2DBsCASe1HeU+IyV0aDXl7DFAlZMLmYAUasqoGWMg41jlVQ2Cct
QV/iatZxth26ilF5qBc/XFijrCYe82hWIveb2bZPSN7Zs2pGR3pP3Nc4KGMXefI+6GxgZmjikLDL
x99/YuOXNYz77rGICY8BNh/70xoWV6EoesdL/CYAVBo10/kWL1kYjf0Paf6fGGSrtk+DXNTHjvYA
nDq+TtjAt3+4mIXk8dOCulwMG623+Ost+/MwwCW8FN9ykvrVsj/dXiE7tIt7j8N/MkTBSRT5eOnY
LINIHJIIZovSOvMP67r4NAPhKWAgYcFjWwYgv244MUGnk1sAPbPq2uR2NktHisWvmdJHo8EbqqPw
wRJiwqVJFtXg8mPQxV//xKFN5XRooj68iLEi75JYdKTEtPoyGS+xO95bEPRoKCbDPNTZSL/IEHdD
Su10o+aFcxLT8pjh+QtigXq3yVe1aGmdOhrZq3CC02S8muQH7nBUeLBYmTREE5Tusr3corh7tpdX
BmKXAnnzJdbye2fgUudysnyR9c/NQMfTXchYiO9i//f30Pp1WXQ5iJo2WyPnUZ6on1+hwI5Gayxr
DN7LNhgktDu6ORrXbRxlWx1ThKfp0wGGqO+MlbU1cuSVQ/Fcyek+65v0kUZ78qgZsc1A9aPIZjD9
mLlPdDg6DmzjuMsqPy1bAPEKTGlgc5x0evU1crS/lBydTZMxna88Dlz0YGi2J83fLniSUzonjxI5
4Abc8vwiAvPeTvSn33/4X7Yx3eTYzrbOLozohuP6zx/eqtjmWL748O2SLecFw1EKYu7wuj41XN2q
K+z0tYG7quejuwpkiKKttJ7GUe+PHcJo5pMBXbqh864uuFt6Grj84QifTbrWV1UTRv/7SzY+jUl5
2C2XZgV/AaZaGMg/X3LothWUg1nioJxcJk1edSjC7JAiBlznOIrfQbQy/Izi5uh00xdjsp37EoJ3
k1Zy5elxBgAXTzwj8ShHiN017+MAByZw2DB+f6nm5/eS6afhUBuZjmV6tvA+XWpTwMVts6Hwo4lh
g+5iYHYLgYshd4a/7aafkBjilF+eO2OKz22C0ImcnZe84jcdudGHsggfqkkf7jgYMNuHL5cTMJq5
g7vzrGZkSPBA0EH1BTAmQzMRMjup9JIJoH42osTYNRUJmv+PJeczDGS5C0uBAWdPuI7JovPzXSjy
hO+00e1Nv5RGLg6jElc7tsr4nQD1Ev4VG27bkq7gooPflBKAGEIzgOeSzkGsHxACvxpxhU2hMxJc
Nuidwto+g7qA6VzQZem8bVtMD1Hl9n9YLxeQys/LtoOWwoWYQrkqloPczxdvjznpvlNsbCyDxpk2
i+BkVeGSUoVacu1k8SosqjeTKebp9i+XvoueDu4X+AL7SbeyL4b9aGd9zqjUrvW9ndvecaoaxkCZ
egyd6W+9o+mV20O7r5ZQLB2A+nOiev1b+CIE6tOmd8RpTB3Xz+QkmI6P8b4A0bP1SEYk5asvzq6F
kja3F5jzcqjbEohjPdbkcK26ZBTfZjK+8ErYzxyUKjJux6fOGTFaqUn/UtBMDuzJfMXEStuT82fI
w4aoydDonkzEbYpgSwiTec66ZvIrOQ9/evR/2Rl5Phj8oxm0l33pswSAQBu6wjlMgLnCFjcEHQEM
yTkpbG+Nl5nMgAD1VpAocx3H+O6LIScOjUpj0quRIBAq1CyBGNya2mNb5uFFC9UuTkR0KGa6cUEL
i72Zoy9/eGH/86qpnk1p8wPwyc8PRj+ana4qyAXzTOTw7MBPKD2nXYejKje02+ZDwogU/OhwRcON
G76tzmkmHgc3hxM7jdwbNaxnL7ReaudIfIbjw6UuGPpc6oKJfNyCMP79NVu/XDN9BBYaHemmxwlQ
/yRIqGsdEU8A5NTraaBaRlFsU0VbfYI5N6Zus7EHDVaPB1UGZvCtCJYBuuJpVncE05CFV87lbhaG
7/Q4ghWOkZemFOekHb/ixq1WnlmPLDmu+VBGdNurqGDexChbZ19ehdVc/1hm66ZH7rtRnZrO/vqH
T7jswD+fsjzHBopEu4Si1bU+HfWBBHWzHiqazLdF2pil2hikY96b/Tc9pYkpevvq1XhnB6/p/Syp
6g3wvqzE/yIN2raAvNQBWAVtj2oC77e8iMsJky52wWafWE9yIQvPaqJEb/DAgc5vt7eSwI3NBzvX
N3nU589en6d3cza4mzTV5r2NV2yH0wr5fKjpuz5Xz7//5P+x15lLiaOz1NLEMm+dhn8V7M4QmnBd
Aeg4g8A1u6wuUCJ+qF7QxKic4pDQVMfEE2xEn0z3EG1IY5fVF0fpWz1s9cM8Dzk+CNzokMhdHfMw
vf7/z17367mc3gKnT4uELCE4Cn86RoWVSmq7q51N6nIeGk256/U03uHcIwE0F82RB4jolhnJ/KRL
b1+Z+rszhzUIhzz/Q3V+w5t/fmI4mXM4WP7vfEbBlqlbxZCnObJh4duOiOFJu/aiHZVuDXguvo8W
zUwwBsxhj0XllQ+Tau4KEDL04NqzxdD1POt5wFSbOof77B17IYACNIzXcl0Qj6o8H1W16zcD9F4E
T0BcXDJfJpNcsKDGJNqGE3xy80m56tvUSW3vatmS0SDavUtDvcTsAdor3zoyxX2HkfBQBQxWEi/B
qbS0qjKOUqQqCT/XQEP+4cn6vAXSnNKZbpo0Y2yT5W759/96skozc6xpCgGCDICnwhLveNQRrIrp
cvnIHnlpsjWdDyiLCC2RHjtWX544k4GfWKJ5WmF/cSHWrgpLaT4BQ69/uMDPx7zlAnniaVhwbrLF
7Wz1rwvUCpNCvYFYgrsRE1k9sC22nL+rWYN72uFRGC37uXa7+pgEdXoXo5sKg1WgPdeqXstgqr6y
xX+d2o5iBoJ0auruH75E0/x1YZK2zdrE8VmIX5beyMrHMokbRBI45o/U6WjpZkb/sYLmIdn9TkWp
XB+/9DvOu3RtsrFvg9Saz5pHkkbbRHfsk9HdkCT3s1/zfbyUZuGnMY/UYjM/pVpMEFDe/2HPuB1w
fno/HFOgsl9gbuZ/1DwiJmK0GSRiQdSMNlsI3vHw24zF/1RlbNgWuTmPeTGUh8AGO9AJI/Mbs1xH
RVe9Zc7wpEeTfdLHxL0z23Dv5lm8n9NG29rKpdM76s+aWLwK/zd0uP/n6v7dvfzPFYaABV0KQzfp
HHza6HSZIC1uDKi4OQGQaCPS9cR4i06kjXrT6uU1Xt5qq1cZgjVX7lWeoiHJovRQVnn+p5v/eVfi
wVyKp9shh/v/GYcXmloedqVLa5I4pa0XZ9kOWfF9yQaIxsh7Ie3UA6eP98uyWndvu+SnBHq/v201
0EAwARl8yXPBbG9CzVllmPyT0nxLi9E5mWh5p3S+T6og2WetWV4Ss3XYnWT5hw/CQOXn7fX2QRiP
sE7i5sDs8fNSoKxhxo6NTOV2Nkhdz9iqJP7LmvVXVevxThfFZuit5s7MCvNSyvwj1KP6hfKCN4vQ
DWIMXiOp0QjzOE38/qb/spJzcVwVX7UN1RaG4acC1dEGpUW9zbe81Blh0ONsTZwThoh0T4LJQ1s3
7V2E9pMEmnjnGtqztxznc6GqjZfn3qFru4+0iJ7dsYtPt56XMQaA2pe2fDWSMO210aWYpTiP0UBK
BkGSTF7BaxHIeVHuMtFABlEvXfCWXCxs1Diwm6nE3IoiNwv7DRmMzlNr07GYFGpAkPpwi2scCE6g
7cIwEpdWDN7R8HheYZGdfv8N/eciJHXMPTR3KTN/sc4Yi+/OqNDoVFLSeOcMkIbevXJUQha3pW0s
bfgwvTmhswMzbckyNwHNFCHyXA2QBgebl9Z0H4lzPeB2u9PyyNl1S5eK3e4puxCRGv5BH7wAKz+f
6DzeYOxGi/FomfH9tPtoo0TCR+PQt9ujmeRDtO7fldsKsNpT5t+2o4ygHByJPTQ5o0GRgfhUSZBB
UpIckT07zfyeiDh4VJH8DvwaYlI0aZd6npn4eN97LJF3avkhgj1Sclrb3lPhwiOdEfVg5lZnvaiq
fSMC90rOOtPvmOZoQdXKzDlEDkNIeR62zeJNOUc5szKzcc48oIp44ILio07+oab+M1T9r/Xtc7eA
Hp5wFhC5LdhT3M/dAhOxoGgXcnNqOOO9ORvlShbDoVOxOMR98eosvUTcCSVnP5cGdjh3+t6rgTIt
uQdp701fk55IhwptkZmPW90kItdQufuH09UvCwZNZ2QgVNAMQFxBHfrz3SvEGEmDsmeDsX1za3/N
GvqWsn6NI5Xjk7a5iLk6KqylG1tzfohKH68trxGQmG2QWxs0vfA56jq+/v5luJUCP29sdGLhptsm
Khdqhk9rWaumOez6jhgeo/7RYpk8Is9DBUxoXdQZznlIPKSEmo5mGYDupiSdz2877z2v8yfyosWV
o9KLwX4POErij0E21DpRjlk1fdVmTD8EYBgnAMkMbDFJwMDUdx1DLaCBLWpmLTnHAW0bDBocGxPT
/sPLbvxS7HHKpsHLG0PJb3Po+Pmrt6dp4mMLwlaXUYs5dPH11oRNNFxYPdFGBuvQITMSljJZPGLW
ASjjJA+//5r/4/zAZVCPcfhheWac+PNl1F3fh+7sLGB4LB+JeNWR5CDIygDDjk/ID62dl9QGcway
dxJO4/5YMCGoyg5pYWexFgb6JvZyFNg2oNVkoPDq89B7NkoBIGjpjgX5n/aSX1fK5ZHgLwbqHHml
8em5HV2mrJDQnU2FdXnpWUKMELTjJmdGlJrHctOn6MONpJtfiH/Xr9GsvRtenV/GWMKG7ZgsJqnE
KQ68ybSb4Nw6jLGVg8bfk1p+MKLwGOO5a5U5vf3+K1++XL7Ufz/by1Zoct+Z4nF4o6vy85deplmb
NvoyB50A/jgBx/RumOJDbYV5tGm7kkkdVppzLd3inx9F6TzpTeluY69ATq6SI+cHe3f7p3D51e3v
hjD5ZsFTOs5pfU3GoX/q9bY6CZJFj6yOupG0DxBwgTXU3snuOnXftdWbVPF0vP3qNvvQeudrb2nd
hhGa/iLTEaWbI437fnlOI5GNOzFBjVuNpqDmTuH5I16T1KaAdG97eKPZQCjF1Oxu/2g4AcDCPnB2
CiWjGzr6o3Kd1O9M1Z9UGqbHpB5QTkO0BDjjc3bICIghvGOArAZN1UqusQdPATLUEuLiJnt8YeOp
HL4i1KoCHsru6hJ39TwziTVq10AxOUIesRoZ0N6oppNmTNPJRaPwvxfqBu4pFPlXzRMtoHBGazC6
i7UW2+YBntjONJC7/nMvBrMsmahMw7ES4141vXUJyAc81qmxg2CAlwgd46ZtMT5EKKvQumvWfT9W
yheGVIAeANdkWfpM12PaO4OKX+j7DftqbNRjhO+CA0z1MIdaebGz6T1kX3xWNtZSQpiM/WCUiNRL
GaLblx+RsKavZCq5/3tpqTBK3yLKeR214KVSIKY7ITkq6CFBlamhP1pSfNOYYpGSt6auyZ8JGjRZ
M42GxUVZNQaI+M221VOt5faTV9uviE18QbH1anZVQNpsDk5WkXYbMpp96cnaG3BvTaMwLmkb6I+j
G/AK9m3ny+EpFnr0pM3zCD4QVrA69V6aH1VTlxfcifGZNpbcolm23iQDVQrRRzkrOqLpQFxpHCVb
DxX9Kq+x/QjMKgGF/zrBDIcnBc5IPnBAhedYQNUaF4eiFj1MpbWNQJVgjwRrgkyAw14Dxmk7EvWF
4M3p6Qbpm8Yx8ju9D4s7PCEbUn48MC3EugJiLt5U56HbxflnDu2dgtFIljfTVBflhc/4DGrm8qMe
tN3t5SCuw9wZuhERZjzumibML5F8UUroZ9lTL2ITxdkyFdGlFgOeZsh2BanXWLs6th7LOcVTHW8X
woFbVF8GL4MJO6kHwLLX2z6QAhV0DLzLZg1lLaqzcm3EaUhQb/digCvEUpMY57bjjC4iaidhDONZ
Z87PsRunPiEDVYBNYEC2sk3LgMnp8tbidOKFCD0dvbJFEGFqIq+WDkZhKWjp907l7RI1plvDYFMH
mViOqK0pYI29Trz6WsqhOlrjLO+jBneIxfoOmrAUdNAlK2mA8SOExP1h1PPeGef3Xs8Jzjagx+Is
jJwSiohWJ9RL0J6t2ZSr3IjHUxOHEqdTG4EJbMhtEiRpEylPoEVkXjVw1Nt4+bvBESZODGK/sghX
tS1KeRFaV+2AHOeMHyOG4O2C6U7hShZwVgOmsz79x78hloyXfL7c+iDsAs6lD7zmoVqErYrGYaFj
j7YC0u3iMP6RO4uxZ3TjQ2zqjBDCopivOc/5tQyb6ZgjaSFjPnJ9fabLbdgkZlYx3oOmP0QJ8ubb
ckDP/91h4V1NnNt8zSnsoxeQpjXKtn+Gekivb+bEOsUgWTJBfKL1FTZchVqUtbqwaMXGxGOGuVd9
mcCFlkl2jej1X+r+bKZ1edUIKY4zlzwBZOXD1DyMQ1gcImnq35pWuZsicZFXg+6BJllnrzRXwmOb
28HDCDyJe1uwvYzuiOUIdT5ehsrr549gcYyN8SgeNSzcU1zFfmujnA/DSiAiI3ByDMCyVcxatk7U
P5usxmkwB6fbD2J30hXq/CUkL+4hFKaTnyusA5k35TtjHimdOLLTiY8ciNdmXeA8ptj20q9ZVOjf
6e59FxIxMhVRv2cBp3GleGYtUiZvq8eYBeUlJRht/c+gRme5283dbrBm654mTYW5g/evkr3EMsxx
7Z+m6kxZd6pdLd3QDXkadCijZR7vb4tLm6OsvuUFNw5JS/2IDj/jrLUvyaXaaBohKIWJ6oB2+nIM
2Q7xHGENZHogaeIVWXYYrbx969JDNHmrpG3iby7HnA3Y7HukKcG9bTFR0kNvOtF6I6m7rJmxa5o8
1vh2O4bxTsT1aF6vbcsZhIzUQjxbZfBdq15ukrYy1gmYrGOqBsZbOlidYneb7DeqceCodOT4ycTv
nLzG3AUAJjP4b1POF/czOfH7OcbmsyDnM+Qb97dTbNAb21QG1pX5e7M1Nev59hVllvgBqMkgYTbJ
CBaX28lytNPt+YkdcuHwsjZ3lQOJFFDTTI8DRNWjFU72kxLaujIwV/Oe4f5iZuF14YEp5z4po+A8
oDHe3P6cFsR0bMEiKM1vTdfCbzUXxgAdbDIAOURK6EDSjPS9IIBu5ZBRvcJoLNZmA8l0CuZzlrVr
DSXQsQmBrMm+WpsOz4eDYllM1dFUROIE4cSKTOpQ05F3T/oHwVRMZFe9diycw4AVWBMHBtuqvlTN
s+zcdcUADfIQ/fe7yCFLPPqYe8gy/XM0/h19o2FS8ifyMjRbwgM3DMYHIMENNErL/e7gRvjCGoVq
duVmwapKcWQVo875oDE3sT6rlRi/9m4usGeFH2yO0Z0+AYvwMsgsZl9uYjuuthq5MmE2sRERJbC2
7PBbWydfUnf+K0VAht9vu4A6jYCjRmhONJOMYxRsxtZPZtPY1qnl+nMVzffT2F6bUR/8PsDDSO8D
B0URVIfBCzBvV+zhjiwSENq6diSYbujkdUZIyT5/GBVZpoWXvCOmv9bgZnfNRCJP0E87uw0RM8QY
SUd3ii6ip1vSpMzd+2BWO0Jsw8yeiRXo7zNcQ5mEdFMEk7Ubl1zHgOjdmfNBkHK6m15HIzpjgQGZ
rrYj15M4jFzy4jzZNuwZnZ5qarU+ksthp8ZEfx3N/EVrjVe12DaEg9elRmUI6wrL58JEGOkTsA1y
10HuskFdxyout9nsnODjs4pFxAYIuBKK+Q9Nz5FAa2iLai1obDYoCaJc96u2N5YGxMVtJVaN/jzo
1YHf/dBrtA8kFRpJc6jM5gGB8UvemjM5UvF9aI8PngkbxLGZfFcKa4I3fWDEZXfCR7Y1G0oPGdVH
zcuvFr64uZrO1lwQf1Hrz6myoFuTFEj2hSJBd4BoFGaei0HJLjA20dch6jLWFlCoFFtyG57gOz6X
iXy5PSi0lLGHtNiKYwX7nvXLPXqLg2bBz4dune2jcGeUyb3mlvukKLdNGZxm+4dnD8/eKB8acpO6
4JQZ9Za99C6IzTu8tpsxn/wZDwpeCQoqTKnCzNe0Y/Wy53bnFHgzlIs7brtIDH2bpzaZHUiKcYjx
tVjmB1WVgS+lNzY5TvE0nr/Nw3gpp+5x0M0XaSZI8BqG3AYZVUF3SPvUuMCiLk/tOO2TrARhhUiI
cGMp323lKaJHgW3btes8aKrTdrWBFLlPjAYXX9nuetOAgN008ZuW6r5jV966g/2eQESh9eU5d6L8
QQ7Syi2+Oal9jDuNKW70dawzagxTXDwM3rKrfE6O+9js96L+PuFK1qcHanJbE+fGm+4Tsso084ea
ToPH/DjbWUVxmk2mP0WWPjoWG72rht3Yii98XTjROqJAA5WtchMKtx0TYDvXly5ItD2YuzcmkkCy
JnsTedl0yGyFMnOppLLxxHBzXndz+eEx13JhwVr9a/jSBrTAriEaC/K8TavkQdfXCjuj0aODhydM
2Mi24lzO64mH5l2lufcaYlf1tHx8yVWiAW7xDMZ2+fDFDCaUA1A7OVJgwql7BdqrfU6qVH1Je0kJ
rUnJ/LfNYeJZ6RpN05lJQLrpwJ0dq3nqthSzD2OLoDL3FiChfLVlwXXAtK/ErkPqFODa6uE8pCEU
F+REzXutFxubhpGl4TAP1KofHX/wWCHxdQ5buCva09TxcbGPAJiG9YIMp90YyvT8WdBRh2F11zHE
a102JjMqnjl4qgMpKfomqJsNkieg4XyJ7BDFbiR4kKRocQhaG15IKBPeH/eolwStBK2A8B5mK1vt
R1ImVKPYYKYOwzNfXuF4r3FQXknKs/zezj6mwb5jSku3kJkKEtutDWu/jDfhhB0zJLUEQYaAbSwA
hDagyFL1Qct/awNBHbpiI3vQW2O3HPy2rvVsVF/0If8a4fv0nOwxrpmlds25JyePivfOjcVH7zAK
qbv9t6TQNnZc/BUEahsGebLL50Y8xMa0azNHf/F0YkpHMrIN7680R9kLJRSn5o1ERCEKDq3FV0VT
69hX0COscN7VevK97ii5Z2De9nOR1sGliwLgiFRLKLn7VQTBIGmeeGAcwmvgtNyV2uQQuGt6h0Lh
C6euS46hWxS+iAsQ3KgJElM0DyqY93o387CFFIuRo8utcl8MlFJGxXJTylXk4C4wq+6g+tg92yVP
h82ZFuU+iWNeZw07B6+pzHIiaSYzvdPc/CEjIEtVeCbLEhYLMTLag1U2Z/QD0anz7eQs634pApn7
R6C/zccEQifw1eekc1aJBBG/nQV8d8UaXUYMwdx1lJZbHgGiZZC4s8ZVIdEyc7jRk3lNWbDG5Oki
d5Z49QDFgg5QGmfoQa5qI4NeULJoT4Qo+qXVJXtzxI+Gw41bw7aea/qWFiHD44LzL0+t793RcGzW
0dw+9mX84snsAclwsdMQ6Wwzw2r3Ho1ZrANmekJEs26rWHw1aNL6fLOoFgP4Csvvi+WTyyi8xOiA
UmqbNoyn12IkXlQLwu+tY44YrdJqE6qw29IGu4Q2yzUb0OMS2KGlb/qPfvhhuA8xa3s4fsvgBOk4
Lxcfsg1rMAsIVvL4cy86osDniUAbIyLeO3/Nu79LLJ5YyQNeTzvKjlTQK6utV6WdcgZE+VTI5KTw
d5uhZ+LL72sYSHrpRwpjnwyaBFlU54sgS1/BeUIVpT8SXDJd5472wge92OLwlH8RcbrKccDXST0y
AtwM+mUOLonnnKxFCFu2d0NDS8gikcYps3ORAAsbIwb3oKl6tDqGtlsuy4VUG020vd6silYmWjoc
d7TWHjgK7ArmXCd94tQ/MOHfkmyLFIhSprB0bd2P44fTpN90t6ewUON+NDlCui3hPJhZTFnzOtZ8
9GuSvheM7gSxMBWKGS+0V9SwnFdrTPTIUh4m0jxVxLLXvyj5VCevSfGR5O9WJCQnAjP283Ho7hMt
eq1nZeN9DbvjjO37rR+SS1EVu04F4xUvnvmUVig1eed1xemLPT9lKm1e3MTpKDehBrWubr7VkboX
2hlj5amYYU654demZXylvOgllquQ8h74NzzQMs5PTop2KyoE7niZw0Wc533bskEE8C/1OD9MOFVz
Jbe4IVYDuCS0rOHGUsDQJn/UjiknlNwfYEwtgNiNAyKSpp51itmGuA5EXSQw1xiQwocaoZzB4T5q
JYryyNiaZrjJJNqLYqq3OH3BRbp684LeHVxJ1ckPzfm74q384WLRpiqkMjbf+kqsRI5SgaJzzcY5
jHRWjg7SxOSUOTm9C66g/y7jrZPDB2ZmfByteyc/eNpBGk/K8tBQPenZjxAiBHZPg6ML3QjQjcOp
IKhabQeZ+kNFmMc1ad6H4L63aKuwc5nzPjR3GgHw2XbqXqzyGW91XL8OOSbR7TT68bCRIVSmaYWd
PotAo1OBFT24qvZviwymHjt50HyXDs1wdh7jbnLfJ5qKhf0XEwat2472zgWxqw6DPHXhe3ia6Z96
PsFJjbNjG2xfAxxi7oY3UDZvNCaI344J0Cy/xNnTwJKbrSATkEms3RGmspEEsHsei79uwbcbBWKp
btvlYfoMV3+GzDbALZ0AzLuF+17Z46WIK+EbMgfHn4WtTxa66PJdKpdsrpKKqwB/HhI7QMM4aQxj
Nzku3UJPbMoEmBq0VACWJC1D4YJiFeYY29tt4Gnl90wt31+WE+3hpgcVZd6Bs47YWJMY7kYqld0C
bcgg8AkdLh3qbOzb9y2tKMc5j7xQPXwqwsLoTs7mt7pvkq2qFML7RmyxEsfnnNnpceyX8IAxErjl
QXcQo8Wm2z01AZb/mHnPBdM8qbUalxCx4Kw70r0eA4EnRgh4sGPlnrAbLvAWWO6dcdBNjslZeHIY
yJEFhcovwFRLIAvolBlEmMzeR4fAoZymNH0fCz9wt51jpiYlRL1qolZ4rtASBdmbrqg86f8u/vaM
aqfJN9I65P0lyNGUQKDpSrz+vY5/F2N00uxTURG7EGzrKDtxWMFw3bTJA5I1giYIoNorJExH2d2X
4z5LcEWP5wQjxyMOe3NmTWh3Eq4ajzj7XoPLp6b2Jpqb90XZcjWLF9Z1N5Gr3lrYK5TZRn1udHp8
2Hl8mxC/rd5lFOwV5fuYuSAJBOLHtAIuBA7RAXsRkBnEvYdwml4arz0U1owvEOFTTethdH0CzUqa
BOxfIcFJPfO4fIclYFO1xXHo7Ussx/1gPpVBsIs6sZsCmCJLGZtEm45de/memUeQeW1u7J7nj/YU
APlzt9wTr9qgxQJDrdMLDk/FuKRkFescBWm8Nl2myMULqAzbfDTAqmAMWele5sND8wuWeRXkFPzF
zmyGTWBRJYyMzjueTwB7BTBsnJjrJT4CaIMqKSWHblNgjW7R2I3FAz1b34yrM+FwAAEqU22mBvJ7
JY7sVATRJ2vskDSsL/wvzr/G01OJnxmg1Nog22og0z0In3IEa3nLsRLjGIqCTl8b/QD8MMTXKNbu
UK00S+3ZYplS4P8u860ZxWcODTQPqw1A5ZW1D9qvTsIeTXGE45O3tN25YFrt4ZWzOzuR2FVJes67
u7HLwmMaF81DvvxoC/mmghMSW3ObBsUpamjUdkVXs5+oTQX10TD+otXhFTjNs1hDhTzsQ0IgLhqB
c1RpEwk5eQrJY2Gvp6cWUJ1WTATbMQCUOaYRinY+UWZJNL7eymmgIlk6jYeQh1AevHbYF73aOLa2
MWfdz72PFoY3kyAYOZsiooU7eGuXsm6ULgQuJhmBXFvS2nY8I1H4xYqfU9waTSQgFnBIILrLBg9a
UsIJtjcFzkfHsbYQajzH8utA+J26i6IvbfFoe7FP5Q4VEVaE87zYNhIyKlms15VJLp9jAw//xqIU
O/c8B2QmhSLaguP0gWe4G7ApZ0iRSG2jmTj4vLlEXCTBBPUq5/i87Qzzb23gNxovztoaU+Fj3AIs
LTWSa5wc3GHZ4WasMtZO/inrZoMpQ++219Ie7F1NJw0MRE2EWwxYw3E8xgJypfdfUguNTGJUxYYk
EPMQNg0O/Lq55CljzWHOQqowto9REpMwheF3plP3k5w4wGbTiYhKRtv1CCiuLGu1nwrubdfLJ9KW
rrz1u6reWTGWpqZbB25x7S39XDTR0aV31rXxuaRFOc6KFrRLx7lPn4OGYqYcSZDPa5NKSiqCf9Gp
37V1++IMTGHMtjmNtZiu3dS9S6M0nnvvGSFdsGr0p+bNXqjEBE0R/XOVoToF2sfgRVsLxBh5p6Rg
QGjpgpUe/W1BVkiQJM+l61uYngrdW1v4U4vB2IbKuSLsPdPtZ715ahLHL7p+03Auo0fFBOduqj9C
UkgM8xH87KEGlKUPDxrhgmHJkjoGR6oYf+QJCPoHejHUBodc80mjZ65d0QtHbvGXDn50WHEcJdTY
g5HdwWEhm3yv1WN81wbBa70k2FkUM743tpCwMaBjVcuOtajeieVrD6LPkSbn2FzN1uYs7U4PcVd+
ywnsRL8WlndObxR3pCOQUyny0HcFyKPb76pSjFjb3RloTgHfKRDHNlDxtWJGFjI+PY2qa3SOdO29
N80Vh3vR3Lcl09kGZxJbW/aGqyRcOep/2Dqz3baBNok+EQHuZN9q3yUr3m+IOLG5r91cn34O9c8g
g8FcRLBl2bElkeyur+qUqO6ybtsd7hSWAn/92vf3QSWNtYj4Pk1Kd1cnzWfEwODaMVx4NctbNnju
C/9pfpR0sJU+R5vbyfgqvElfxpU84hS1z7yH8edNl8KfqhWewuLWlp2CGAL3xjazF38ULIXSlxCp
4Ti1hZw3zmCgchVvJOx2OgWMjUME8n0o/Zcw2sWRuw8j86NDsj8HtiyRdQLjHPRZTYXG0XeiZmWa
UrtnNIVsjJBIiS/w3EbCClaMcd1j4Wc/vQ+PozK94fj4iFyxsW117ebejBhDe8O1366B6rddPQCT
ApJuEshvvXXmpA7KqWMjX15bPanONvJ3xWjvWHjVxFMAy0aeHdSyegsfTS827OooG/tdJAVL8Nhh
ozffaFO0pcAHjklCCY+dZkDodUj0SLBsyF1rM5Y9EBEFsz8d6OoJlVRPuqfdlJUZbzgs232r7Srm
ZvdWo8Y6gOm4pgUCpFyUYzVuRQwbIPkdEZFmsNlZW7dAIw/pXUEWaiiucU8RbPKVpmADMGdh3zuk
VDeKFqiWZOFVoFRNvBJU5dqBXNdVr3b6UN2SjYOmCoe2W9CI8u61l0xT/MXNc88+9Tykzt4K2+la
1UV5Ah7+wgE+nP0IaaOP3yojf3JbEFYu7U47abEdrX0gKLYEEsnxnMHjJzZdGaweW5eUXI1oEido
VYmVHrjUlAQsGQjZsZ++TVl96xSEr49eqe+omlKq4EOxqqtwPGdtpC961KiTP0s7g2u/ulyOV8g0
59Dwjm4//o6Rh1g1lmrjqiw9uGb9l3R2AME/KxZ+PCD4QXACV7VpWtNC/bACRXVKSQA62sg4c9ex
Gn/6JHDX3ZgdS831WZ2aJakXA5UopoHp8dG/Gyv2Gk4dSbtxWcnEgVdfkRI7kEWIKhvHoNmK/Dql
AJTyiSeOA3on3DBYtd7wZdIbc9FSm0KtDiIrpXRsHyYbBqzbaG+hyc5dUzunEdToNAyMUOiukcG+
RxqksAaKG6E4UESnua+Zv2ODKJ+NQH9FKzLXTTdQMhcI49K11InrRMWnwE5u3mSqS+Xx/DMloC7u
CzozJz7c3zuIkPcyIwbhgZiH86hXh8dHrpGQ85qo6H0YRmr6clb5UGUrze4zCkqmfdZbYidHw3+h
/lYu96SmNzg5trie1uR97Aq3sUkxsW8v2/GzzPZ9Qgj9tYJfldcC0Nsa0+qKtqW1y8U+GUx6HuvN
xJGxkVnSPpVDDGDa9ABxMR95r5gF2P7QfHI+HDdnow77vZdF8DNV9eSl7wwwllZgPXuUH2yspnbP
aJMTgJJjzl8PsqbDW+665bqzBdUpeqs2aWbVJ8yk4aKSYsIf7VdbVxRHrCjdgWjUt9eH/ZLLC/CH
WuNswvPpl5pgQG9F0KnSV6OR9nEsvAsJwPwpDwT1K5y32HOXwRsKMtiE6lUgKRxnH1XdZiCTXQwW
9zyjDyRv6NJFWxXbzGjQQaX7ZSc+8yTqpoQop33sbabOiY9D7lsbvPblOqRyLDRnie+lN4zPcGeY
MbxbCunympcU+dHddyO1B3UZbvpcLIPYeMr1qL2E9BmT1mXOFlFX+Rob1d0O9SfTHrLVoOS0ywie
LGsLG85QsQnJJAxJK6ayo9e98ZfoDfMyrzvjMD/wGt7otso+OLVu2wDy4SiwzkdlxK6C5jZWEpsu
o+sBLU7PqktZe+UFDjPdQ0KHr4lAixA438n/7uxFZ12VdCg8y/5QLnOhNeFgNhZ60fzNjxup45CQ
RcdSyMY2ok7dn6LJXwvFQYs6RGXfGu/WOxVIn5WnyXWePAP3WkA0hWCItWBts9DqPNgVk5+tW6vw
1lWrzfR0B7NDV7+Nof8yZIRjnb7ONlzFIdl7olyZ2JpIKywyk2q0KGJwt0ag1Cm61poV4eBLlFNs
kWTh9wi/T4Zcx6vgl8lqkITGtmnrcNu5156pGt/Ktl6Z0WFIwm8N6KeV1iuTkNNcmL6cskeustq2
zP5htzuOoSBMIP65BTzVDEA6nifLYHqJeBcZOlZG2+pXNm2hK61FPnI8RnziXLU0j0oBO1BP/+AK
uwLW0l8sFhyVbPiDy+YpZj3eOJgFGn1baRhW3YqiCG+gbW0Y/tjuvJ/SUaFrZx34GSYjgDY2yE6C
odqaff8yKMplFSZLR4Ft5UBYlGn5ZAE2XLJ7KhcaOm8mcCNUXnIaCjzVSb8BoACX/pVWIiZceSdZ
KpY5ZVkM4u0KkSQh1rMybBSOMjderQRYaDJFh9GCxtkxMsrySw6boCpi85lLDkPZuf+XEfbJdTC3
dEnJyUYW78zJDGbjjPtwd5E2iaaVQ/KB59nbpX4XXKuupe6dHqfM+smL3H4S+rQeOnrxmoGolbeu
x1zbNFpovzYz1bZhaqLxMk7M3tnizEWGBi9BaLwHoNgG9w/1URDV31shdxjs19KywdxVK9e+eekz
8eZVlJ11601H3Ajx93oMwhPpoZozENdIN5lOdHAYXjRB/K1KXhc9016JP+VHpSfhJX0KauTHuJ+d
COqzzb/iYTJ2nIe3NKIck6sbS/jsRuDeOBFcReZnL2HRHZKeikezAAubMvk52IlXUqOrncZJUNJj
2xOK4wTnQZrsIlogyHnpegsCx+EbCSkYZj1FU3XD5rl08GM1VVXsey2hc6VKb0jWXvddyOkDiWeJ
4sg3RrQLVgsbUSfw2XZZHBf6La/vhUuUtvoa4S7SJbgJE157ky+A4u1eXVp59fiPx5MRAeZN9Pvo
CKAXj50gFdBYLj5liIgfE0oOyFwNzCqyqH3qGEyl2OAcrgIL08bvd4+qDG1GY2FcafE8buRMBSqq
KABoavvSkdAWbyTgAfm+In9gVEUY4UByszeDTSUtTTVUM5ilZflb0tvU+e6ymEJ2hNUys/dWVmSL
uNMhxiaDOOdbz+aiI6Iw/d3wnvLD4R4PUX7G9IUBpITxnQLa/x0G/r5zffFCxrLdTymY9UR5EIYj
7dPwqdG08UtETgo3BhdDZC80diMR0KO805cpik6YMui8Bembv+27u1Zv/fAQCGdVOLzR3SuTg258
bTLv2abiEqYzYbPa0X9Szq+JldFA2K8aJ/zA4Levwx8wE5gZ2mWdIBgbX7xhtfHvxKS6jBd9zoQO
rbeLiYhy0cybgBbVyl6ZYqAYvVFqjy0Ad2KovK2i2WA5ubW8a8FzRq3rk4noe9ZUxVQ1STYxUGyG
W7RObPJW/6X0+IW2qwyJDBhzN3US/qg9t4gxbRhokbqFuBAW+JKTfesauM8BfSEZxcNHN/oAPnUb
wmkdXM2UEdbj/jiCrtAzu97U2S+thyI6D0JLaqe9XO8/FJ6ZbVK3GAnmTzn4D7hG22ejc60TUFJS
ZvP9FDp5i1ZywjcqcRrTcLzlQUcI0GckEQiSYFpKdVY0zA316y6m4h6iRPrk9LQotFrSfTLikMuk
HdGBm0tDQ1g4VIz0X9knLxqub0jzNn5RxeSlxJAeeeSA3GwDgXSF24dsnmPhsvaihQ4jjBDr0g+f
R5cVWvguxleftuwEKqbPCZh/jcEukLcPmdGQw8zFR2Hb+oqXZFnoJ8c7GwyKq65YGj0zmuQN88FS
9/N1LXrW+mwOKhpZSlaGJYZC7Fni1DCR0xgXG2xBOoU04XVs8wDviNXQDBsrwr5Xr0o0OOfvnPq2
W+ZmCqURHmRYIcAwJAsRhbQoRou7leGPBeVVUU6HAt/SrxpiRDUYR/e49BCSYHctPaoj4u/RpU87
16BhIsvA8IyybFPHOvjga0RtQz3NJbMt6s9ZeV8YtVb1GB6KoFt5POjYsMRoqKRQ75wlE+PCbH8h
tVcH3ctnuSWLgCuruaDYbNE2v6wMQQDJAW83svUPxV2LpH5X5e8WHneI+kuE0pAJPsy5VfyKQWlD
A+Ry4ioTtDyTjB0qC2Os6S9iisrnS2A+N8JwOMmggq+JAVVt6d1kNwZTK4cLyUl+njdymVg5DObY
ka6k5fAfPeNgKZjfp7JFgSd3ZDxpxE6V+kDZZWQNNbjacyAsU7gX4H1nEX5hgxgfnDuMl0Vrvzku
GJK9RvdZkAKYD/GVhL889zmkvbCnyNyof/FMLmp+llE1NJxVy4kWjJC2FI+zpg7+s7I/8ZvzErbE
1qrFOK1LfzUPTseUXjqIqe3BwBnvYkDoa1go+t22NgGgto4/Mk0Ek1H6QFjKuelPoFxyLdS+8i7D
oL3yxN+IP10bkFzm44lBXf/btT+t8E/WrAeAM8NLqxizahc/21s4POVjmfDjsbfm50gXBpOFJbW5
4ZhfuNXvujg4PqxaHEcsRheaPq1MFtSN/5WQaR1ouEirvw28VCwZixL7gWZ8E2vFM+Ovhuil0wSg
CHdh8gJEOYRLrD6sPSB1stePBmwn0O3EV+C++361JLKDIG9tGgi0lty4Ge/4mJ4s+7sxftKBEYaT
r7qsZCVurnV0HxY5FNbZyxJSHrvvLmHIaUF853/gl4SusxgbBmYObx6rYKERrYR/H11wzxDs3RKH
bt0niPAMVHLcV5u0SKJd4UM4cQpxKXQlX0wDP0kLDGLjxYH/EVSvTGktzPB3shY4s+tuLhP4Niex
nxi7PJMy6J9nXOhQ93t88MOLOZnWOkdl2Bp1BBVoMD4D3oa3uLWbZ99y1q2TfJHiCm9aHXSHZmC4
2NK519j2rpsSbc/J+KIikd71NLUZ18qjXg/pPalz/UmIFabmmjQFqSUm/Rg3I/Zm6AWet+1JZ90x
E8Z3DIt7M6THnd15va7tKbpXk6lfND3aGnEZ3R83HSswVzHDCFOpn10ZV0fT1UpGo4N4NhqY/D0X
5W8WwKwx3eAr67tsybHHKlQf2p2B8LNzBtO/Rb5Z8dKp/kuGPKKbS6r7XVOWxsEprJ9JQY302iZm
WOaQFujt6qxDf6Psh6VQHDsvdTxck3QM/io3ufYtb1Sm9Nk27HX3/O+m0gNsxtEGYmT9n7sf9/x7
gD1n/OGqDMt/X+DajtsFYRxF2LLP/XwzDdku7Kvp8LgroTycd878haGI0XXN9P3xsJbUKZr+n6Bv
SgaZoX62PKefe5r894Em9F3cm9P58YV6qvVzGRdfdRTQp2X0OdY3UCk4ed/LdNC3lHo1G8OJtPeq
jZ+JaP+JaWQ6Gg5al/ADRCejx9rUuMmH5vbOqvSoWHGY35Bu66oP6rpzDjNTjzlpK1kfxqj74Vf4
cGoNjPe1G77zKvgOOzjYXEDtHUDYcZpuRiF/bE+qD9VNW8wOUB6IjH+YXP37prnbrf1VjlWwHsa+
3gy+xtM7orOb9VNuBffexlqLniYPiYZI0cWyuqYusqerAbelLRkgkGH/lq48eK6hLboIxXmi9G+n
Fxr9VsbYv5uiX9GieJAl7oqkqxi8VPKKq9zb0pnKHAeHiS7S+nei2+tIj1ghDtI6pxpBVDM1bkUY
jMyahYOUqnbQsL4H2XZ3kJzWUkIM2oUymU44IqZTFKKoL+TQhTtYL2Z/1/Ic2d/HB1CYziKs3fLQ
pybKmSXi6tCRFtkSM98ZGgVObZUyH663GQzfxyOTyVsT4Yl2Qw/qZoa3wHrTrIvrrZscpIa9yhzr
bLedtjOqgC7ZSvrnxw3JWBQNs6ZTAsvuQw563GhBjDrjTye0UhKzgUP/E94IZxcosHiAuZMb0V3l
U21S5Is00x38/yhLj2+mZMs+EmE8TSLjXP34WVnGf9R5RsXgh8eV0YTts0i0bVNoQM1D29tgDfM5
a8TDNkU0XqVnr5b5DVcxb7ayNVn2ake7bIwnD6S1TkX7wVPdrSQnsZK5MtbMdsqVVuFZMPy/Q8Nz
Z3aBsbQjmp1V91O4DMYb5Z01J35KEy/bwHpS63ggQ+pr88V+Kn7C+bPHXaG6C7VFM7TuJogpWhSr
75JR8kn2OZbHvB52BGPiFRHhYpfFkfXcwN/fCpWQXJk/dVM8to3HiPfxacz78kpr07GqHIJDFVSy
CEX1l99sosbnGt83rwqy0tF0EP/9eMo/RqMWIOlFdDB8dXSkbK4JRMOlXvUXrcClOLLfVF6O8zD2
cLOM3luYTxrBlEXWIV6PrcRnNngb/Jka+1XdO1udqRgt2hDZigRyt9nb98jo/CVwPy7Agr5ly++7
d5nQ7B217fTbLTEZF0XPBSn8pgJvRbQdwanMrLNnSzGylCIN1biq2/udeZHzZ4+vkrzGGNG1vPNE
X+Bzhtq5+l/f9/jw8c28sW923Rf7x13/bh4/S/Ms7YCRefP/fmtniHwdyqpa/vuPHw9szPFahVm0
LVW49T37s0xx5kJEpY2l1yTKDMOo2qQsqeXJY3Df19fZ4nWdpH1pOHcdHp+VXjv7WyhHYQZhHBOn
egoj4d6oso29iR5wulR3ToUsEFmNdXdborKiHpNdq5x7Qa75sxOWsao5ky0aK2IlW075U2f0Z90p
vqdMiEtUC4WNi8MfBs9fdpJ0rGUoSs6kqJSpUggZ4lPa2nho27M7RBFYDMtlpI9DgxM9Htw6+9PY
LOod3dx65kS7LIkrQyG8VYbUNiJtG+h1qBamSRnuLGogcvYExW2MT6HCRQre3NKDP26Szq4AVZ9k
HecLMVFZ1xDVO7Qa6osz1uHKYZ278VtAcm5oveOl1DZRRA3UGP4BcxpsiYj4pOfUixnAT7A6J1wK
VoZW0K4wYZl731CKOvWm2plNfQ7SprnGM1dYn5ppUTYgWcYGiX8YnOtgl9W5pM89wBa2DStcYTSU
YlY3ce1U5bviFL3xRHWiJn07MTn98C18jFaaRPuEI6pquhNJA/tky4I6yIqajc6mgnyM5SVscsFa
IrklJUdz22HPr8oQgK8TNix2nPwcgIouSzo7UnN2JPSKxj2pWMF5eFu5gGlYf6KB8w1cldhnXyep
ei8b/4814A9xXMRvxtoHjFQiY9xhSA8PfCyO2YRptKDuJ6rLr9HVaKAgz78Oeupziszbdx2bjCKr
MaWGv2qcEQuuUj9mYT1j9C02xcB6HpvYgr7qRZRDaPPI5iaAwyhSqY2DpGk2MIPuFLV6dnFIJdSK
F4seD5bHVryNjUnuJbi2LoPx3loJ+BdiJFxm9PFEdzTJBC0IVo9P3SFABpi/oDzFgv/f5xAZ9FX/
y8yTaRXpk7PW7e6lF9iRWGnJjZzw6lAc8LtW5rTkLN0s7LByVolZCCBqlA9klXauRuKSTd/bV7O1
18Kj1VaRzhtGt3ga2GJfDHrqx+qpE9FwtZCnwMxpRx3E0IJFm9kBdUN15zz/XMA6xBZE1CqJ0v5s
pNMXxYXdtuwYFw5uQzKQRfQCYnaGlQ+WvuakN11rflcM8/c0XWCJrk9pJdTZJEHY+tAs6yBtTznC
xR5nGlHZ4tm0HZ6YgZGXzIgd9G3KprZsr5Og81PmOqln/b2er5eeFV1giVAk2nwGFdcvWjLyZd/Z
5bFgTww1BoUivmZ29EvvRLbrYzqgaUShi4umUfDIV1jemsff0zAY4NdlY207ZFYAtdjh2nTD8l4F
plyzFNCweba7bCbmNAMjOGrsyfzpwS20gRdHGtxO5RN6oVxzwsLtjafE5Yq/YCSyizupXcQU7zoJ
VsIJ1GvManQxClwHLpe4RchuOmPyxZWgOfo0VxhN5uxyp0NR6ut8jX1ZY7vaq0YeP2p6qJa1xnGc
VEW6ToNkYHmJOOsOhJ4G4igNKrqnvB83yPUz9viS6buRtt/M0HMmRVNIX0kR0gDSTZoiyGD/zemS
PzA92UQprAsw4ceyxcjlZ0YM/0rGKzMs6dBjN+QHLSm4AFIBVitMJGipcXsqRvce1Ja/SFkgzvtU
NuloK05HLmcoKPgZFHSUCedxWxvmduggFeK0EuvCSPEbsSsJEWd0A8aTmEGNde2wb57iDZkNCMtF
uMfgc848nTdV3iZ4lOGxxxKwaS3at46OBKPmLB55v/LR3A8Bp3WSj3v1e+hG/SxH686Kt3jL8NDQ
6S7ry+PTwnj3Sr+bCQtgDpS1ziCr5oNQT1E8OueURufFZD13ZU9pWuOivMSlthWFeWDKhhpHMnMV
Qxs1SUoupQg/MBCRrfbHdysRaK+G4a1MWpkcPeo3pvfiV5OziJqMbnn6OSJzuIZaYxMsQctQmOSq
njeznggKzCf9lIfFuFZwMOcZLhJ9LN2lH6VcR/L8lju0U4vBfy0oyVsyaLXXPVJBHkVUvs/hDN7p
DnvBlakGZESr3RLoIXkZuTTXeJTeTv3XGBYvTkv5jF/87pKGcTri7AIP4TKLG4ltG/Sdnoa8d6Lg
r5VndJ3N0+jM/wX5Xq68ad869ChF2LrxvwcoKiV75OIyUCNyHDrxFAq5abXfNafAU1E55nKCf03D
S38ZC9cgCDtcXWm5t8Ly1n5CwCqxUUG6HuFlUIa54sQw0GlRKP1ikEIqUUs9wG1LgH57ovvXPjay
bd9Evwx3+oojAzOsgNuHbylJzHHH8UyZnhz2+NjuRvM3YRGxh28GZrdBDsspr1z1A6amIaKFuCH/
WNbGQo6tD3eW0QXo8QmNbzDWEsXiajT+GyF5/8AVZThIbXrRRIgNl9BxS6R+ckRHlnW8GHVOBlMv
8E43MEb6Kd2b2qedj9aqRevQyw+3EN4RYsuz2SAajDZ6UVyDWimr9sc2i+lmwV/OwMQbadMf0lxV
G7thRgD9PNh1bcrCwps4doR1NsfYe6LB9mxqwbHM62mPDuDd0qT2b1U9/PhxHezj+bPH/RNh4By7
RNPVJ08kGdZsTsyZQoxUyX/fVPNHLuk2SvoClOKk7Dmp6uAlH4zJJArxRM43j/seH7kgp/emkTGI
HvKDTHSPPhNjXOZCPmsxpV2Dmf0WVeY/WWxPhOtmV6XhqLDkuAc22q78ruqOqeEvQzZ+yOq9satT
XozAhe/Jka3TPpxGenY0c8yjDFb4MA8AbjkMP7HKz6mQGH4Q8M6O3CpSRNQz0XWiOj+XrU0GyuRJ
Ljj9HtwwvBcDwKW8a8tj46GUyT6hElpq8lwqQ54fH/n1fG1VvBV9S70TPEjeOO/voGyRtU7Qc7AN
UFlXO8mrwVFjczxZDH+/c35/FgHBV0fuRg00aHvjMU/ohxjFwSzgRw9ZJ7HbzvcTOJ7+8whd9M1B
T9hRzFcYXPbp1aVqz8CIhSKbXf/dXYr6ljm+PPyf+02JmFtrEC4e3z0OXgb808Ee05pv9mzaTJo3
Uo/zmBN17HG3S2B5G9A3sMkCw10aGqxIdnz64XEjtIiURqDrKLC8pggFj9vH3aksiATUKZriFESX
fzf5lCZod1yTciEK6pdBPukLjEvpvpn6X48HBk7OSycLIPeNcZrahrPu/MTTfBoe85oau/mux03i
1BD+UxxihFtsahN9yLBcaKnVEsmAA3gQ7Au0alsWLvYNrCA4T+2XPKm0U+tyPS7oc3h3+5SWMGsK
jyM61bv6IqVLhlYwrAzH5yDQ5CurT7kxtODLTLv+iBGmXBahMb75tkfTHvAhegb4dHIZF5CM9S4B
wJHXnrjQWIzYkHvrPPoYUv/zKMJyeKuY8VTtzTch2FGvMWGmt7hQVQSxrJ6W4KgGywopFH8NtWad
BhamGAMaJKfQeCGBysKcRbXNDiFkXXVNE9Z3Ak/3h8RHshzcnLxRB3YncsPN4/4JnWcrhIu1nPzY
h1GqdcrA5tkr33TSVic/bv73jVKQEuLIwc+RQNh+fNUY9f95CBTQbJVbJsN4Nktslfnmx49pyuJq
KyIOCndkq2wPySP1b1bgEMn2yn6Vsr485cWwJZGMVTwoou3o5eNTP98E6H846dNN5zoTLnblPIme
3IjnyifXYZ6vG2Lf68Vd+HO6aOraRamGcp3VAq0cuW3lpKPk1bS7P6F8i+s2+J3kw7Xrs2sLGelp
0gJskhkNv/mbdJvyOJaBfgxHAxupr1dPCCHoxQ6OjWQgaKAJfCSPGzYxDWWVJJb8duQFnm/+fbXE
1axPSU+M/H++4T8ftVG3igJOYv++ADS8u4hs5RVxdOc0EN0nld0dzetP7fwZakdzU3SdP772eBSF
UmKpsEUhuXRvdoptKevaX04wlCg2hCtcY6zXogXDpMkqXSUkGFc4E2taLdvNw0D0uEH6kuRCh2Gp
VZ6+Z669pFcTFLC6AkZ68esyOTsxqycv6agRa2EkTMI58Vfn1CuaautmrF99uiCBgbqEvjoo3B1V
Yq6NhbtuAAkneIcoC6hXncfkZxI+b+8+oR5PowOvb+icVz3OpixOGGELOqt0c/Yw3jTIUFFPBaCZ
cehiJvXOXXIbtG82lvoWl0a2FGn/lSnrs0FvoLlLYySMKQPKe+EeBZYTJ+E9oEb2o9AfRZH6h14S
hawxL/kDBXQOdIRzCFkxCzP/YKccZZVePCUszHBhsmBnoHrAu/6kNJASpTtwhDTDPAxriWDbXOhS
sw6PzUzHtRVvh7xHzfDZPy8gC8QHUr0fVgS2hQ391qekhzAbumqlvpnyp3TBXtO0I7bBFn0Nsbtc
Rby4S1+XwMkQ5U6heAt7V99FrCfceUuCfvIbonAIwcKirS+PTN40ztq0AuPeRYwr2jr9G8uwe/YZ
GSVu1BDmJzCnj8o82WTDjgWRKDPyx105ftVesg900RyS7ldtWeXRNYmAKcNj+ZylNMzLja/nmKWk
v+0kpQNlRXfZKBL9YCT5L4898ZoXvN+xf+sN53WuZWFn3OX90i/LnyGSjPIngyFKrd50trqxL2Yn
NhVxqhsAv1UBA1mrsA/QHJcAO/0jNHTEjQJsRD/Y2dEIcRi08PS5AM3TB0wsB4/rfj/UB086/nZs
OWuGfaS2RYNK1uV3Tg71Niy5umtG67yUtty3Yf0FhKZcZBX4xYDVL/MkjcWamf5RljuxsScG7/YY
29LkVwrV6mD2tIQyiGGq2RJCo5WewsAp3AQJJwqYYdmi88QG4gSPGjCj5pzQS2YT296mZqnMmBr6
8W7MsGEpKziOrtvtgP01LKOGd7wbKbNwS99URk/+MB136F4VpZSzMboeyxXLQfbeqwEflJdsIRA7
51K3AVcQAUlQNEb8jhtqQjDr6NK70rYEHYWq6LVu+GRWWcAt8Qc5FxmRj2mh5KxJzjU323IxrRJn
3ziAsUjJ8muSdLEvY880Cm/eQplBugn64jCxMtdh3q+r+YqWeKhxRUGli2rbNY7EesnvUu+sPjux
xcuWXadrm25kuBoDb5SsTVCJUgsmViS5IjlmUeBLDZ6oOXBANtQvUzuSpDInm6cVx+yokD69c+4W
+k2O6VeT9eWylfhDCuyqHGvbdMggU2dkztgJ7SJLeGfXpVgScQxMm+Ck4aXszRyP0YZGGk2rHPiv
qei3VMHSzI1/UEvghiBk4R9Umb/UGjVeJBPxxJsoSB2E2LH92k19gFE2krgdUcFv1CnRdWuqcttG
Pvv30fhVuUyW2V4EyI/J3E6BCT+lJmmwLbBAukbFeDqcRMdWIO5JH+O8vGmgDnH4GpQbGnP1JQFD
I2bijHfjaSjlH7sWH6Wa+nX1khuY4x0SIAsXRoQtnqOK9F+aCv+cFOqtLKDDeFGcn0Mv/N3H5rst
03JrEpw4T5xcDfZId6+fs0oSx1rRQFFTWSaOqCX5PtGzU+1IMF96uOXKuJCsgT9GPf4kbfTCFjY+
U/Ucnyldnuuo/KXhoKVZJkiXCdGiqUaHUBSBJng5GzOP1D7qSJs46QE2DIP9IiSe0fMTqR/b2RkR
3VIP86sNeUBX0HtF6IGr662VPXp/nVr/ThIRMtuLl45I3zSnLm9+D9uDsvmLOb0NPo4jZcJBQsG/
i3BHBLM6sJJkZ+9X9cLDfL2TNTKYLLUSd+t0Yxr7x4ARhCikn+IR3APV6va6msJbNJrEzVzJb95K
9IhAavso/xq8k4qM+hK6NCcWMIVE/9EZNRZTDS9XwD6lKRIQ0dixmzIh/vDmmaPCVh3OjjLMVFR8
k3QMsMsKy9xEU27scuV/OtPoHqpxVxjlwG5xHucj6doOpZDJTBIq6+fUT7HJ4wiV2MJ6/Th1mGba
2V8C+ZEiY+pDjTmroGtoDmAXLzpMmZ2elnRCMvMLmXstGltCJe2rMy1LA1sXZS2VIBZcRE1PZBnp
eWZexBlL9qBhUJnnxYFEvzhUFgthXdsOiKmXgOG3zRF/qchQGcVpqANzPzoYQoowogi+t82j2/2J
cqs617oEDi3pmrW5mK2IL1EtH3nnKMTZrYLI3FErF2GPr9fAM+2Vrxdv9JFjfR7Hj7aXKDIRudcO
EA8JqQrfPpg3r01xImTxX/xM3cZm6c0FIq2YxI/5Wmd3ikiVDDOeIKIhSW0riJEYH6MfZVK4GyZN
SeKEVHCkwdNLffq+x/gnDxN/U4XDJzsDuZ81796YOe9uy3gq055KolHb9r8YO7PluJEty/5KWT43
qh2OuazyPsQ8R3AQKeoFRlJMzPOMr+8FMLtvSlmW6heaJFJkEAG4Hz9n77VrHE9t67RLD6jTqlKD
O3iJ33QMfojH8scYe/ip69ItOpX3QPSv8DK2SobQFxquXJX42VFY7+PB6rZ+2+YcuulWQFCFr5Ht
q5ieqIr6fJ36qrGtxkyj55+SX5Ci68t7ficHzSpjR+VVUXxtpwSm8ZwL6yE3QrwsmQI4o1XrvS7M
cdtOs+0aZdMm8Wz3qmoW9ubKohgc1GFX1eMTWW83FWlw6+n1uu8i1vm6nlDDxCPlqDroQDPup6m7
qnPSh1oC5X3AkRiY7oq6ejC7rtvvOGEDbOiiRydWQYVZvN/sCFugUdEaaYMQ7XsRI//36GJzeHpc
tpWnH624gtmnruHeWRdDsb/byUi6eg1MsSg6ZRkJ+8kt0AAEuWLRZyFZmybLfZsSQZH5L9HQtZce
NzTtuZHM9Ew9Ut3ZG/RoK1OBWEkp9igwA8FWGXAtDjc1CcuN1SV4t7FJ2v2zk4bFKolUxk+gQyzG
P4tSjq+d5w2kQz+PIbI4M4qgXGRct9b4NuBQ2lShUy71TuL1jyRAn05bj35zPzKmY8BmNgT8TgPZ
TtMWhlP8EWIyWqhm/pFnLAOiRl5cvmoak3Pk7tVGEqVCW4/bMNTrk5KF7UIzc0RygW/ttXJTqdo1
jUz/wnTxDUniuK6pBLWo8U9uaO9lr1DoJTZWLoVCcP6ge1Z8czzxkcvRPJQlDds8f8qU/gPWhrLU
s7Df2JXcyoApTYTLbNVIBVVpFuxcg2VZSwKGGWGLncF4CrqKX4YCDHVxthm9j8Csm3OvkUleCF6h
EfGeImndxmh1ZdIqx5iJCtQjoi9GFu/4u9652yxXKaP89FVv5StVSLAOMagzGku7Y5sxm2mCF6Mb
22vJCQPYuLfRFb06Ok1wIuFURRxHRdV6HSmX2aUbAKiSZd0+0uJkUkySr2UM7jqFiPEkYgPdcdX8
IcMmWiX6OS2L9qwoqO05L0ATVvD0jcEZ0/q4QkUVYlEgJwCpyEqNExs1ivEesj3QH4PhY3PttIK2
j9qbu1Hm0GjCFIZYvfccUIxIQYeV8CAVKwXyTyXDd5iWXBGPIzku25VbYeJxCvW+dHy5ZiC/6wrP
XU++3FILlbNrsb0DQWOONSVPBm9Ooo4M5CkSLYMGMFBNbFIVxwSW+IVlFw/sBXAUx4mYm2QPqqsT
KBISihBlzPV55DPOUmhUOYoKJqo2kLkUrE2VqZg9K1dldtjuODAyPEjox0JkRYZAUVt1AyGkpvOc
y7beZMoYQ/jS9n6DsQLhD9xz/80NunFl1oW1cpQOs1o91PeddGDpD+3WSUiSQJnanAsnQTMONMyC
y3uYPzDW/GbK2Nh2IXfqRJ9g+RYPUYY03B9ZrCIwcZliF5hTK9baqoxwHdDfj/pELksD9h5mD3yz
UwyCbjvONrdye2toePUa655cWPEwg9GqdgrhiAwmt7qXbnzqqK3ZqejvBrreuh99N4kK2VpOt888
Jr7xpGrOOl09EHZ5P8Ta8CfEl4yrVVt02kZHVR5p5rIlBAjUqBmcE2Lv+Y1VyBEovRunC1cmKd1X
K2aHjHItfvKK954QowfPrqASucDrgCvCZdKo3bENmIs00cxVIBz7zotphLQT2VHlnLutLWR9squu
0sC40/pbfYLZmylDmt7wkyu5ZDiJNRQtISMSv0r9G6FM36D1XVsu+6HjbD6JzmbCpVWLbKVhXrkS
t/pRl07L5ls9FF6c8ixU1cP8VYY/9hv0RUQuYvotHYXjZBTBt+9z6i4lvM7Yt8FWLjOl0NTkQWUe
gWxTKc/zRZ/DVxxZIeCD00XoS6ZAWCLMNfVpVk/pBHajia0TwHFxc/eONbZj1uOt01hDwWQpxzKK
AsgFDHyKnJmumReXuvLMM81nEA9wECg5zeucN0urZqkrMCIKw82WhcyLJWg11CcNgvCpAjVxpxr8
dktWTo7H5IGeS0NHEl/oRyUPrl5njIeKk2eTk86oaGF45rRKqAJWiVBvQnVJKm68LnpF7LrcIjtS
dfGaBJXxGeOr6cZJLxXGUcQLLLLAfVKzfDyNqJW2BAE+l2E9HAJCgTZepBPOmtf9J6Oyc4h/xF5I
J45d9zT/yfVxf5Rmntz1tbX2pNU+8uXzTeQO3eSao4qbPzQsFGlG2DeUIvId7PsoddSDQ/dhMbYc
ZnOM9tzAfsVU0spXLlHKTa0Q4EvNcqdiNmJQY4oHzCDYzVSfqM2Ew2dCJ/441urBEqhOR1yn+7F0
gD5hmyK4/QnLzn3haOJJH4d9jyuynrCbgcJL85gQDFgRFp5L0QupcNiIGhVIItE91wh3EWD7A8Tf
NHSuSthAdIwmwJY1qJtex1pfOF6CkZVdJeiJ8PEEUmovfP/keUrtqZzCmeYPQeSoSGGHei/QEKnC
wUai6+HK82yF7Z2y226DFxzZV0VTkK3xDJ6nv/VN6CGIZrY7hAOAUeSMRV8aD9VgPzrEC1wq6kRc
nMYxxzzEkDlfNQ2tEsyxPQfEAfWTgrlDT6DECBWPLCr+FXcC8o1Eseml8t8NLQze8gBAfm5sVBel
TKKE1uc77ge+w0GIPBrBPuGEUXrxcle89V7MEoJQbzl2PjgJ3fnj38GnSpItg0FlQhpXiDwLFQzm
4HvtZgRBTkcmS1aA1OwdcfTxExUPbdIezPsizbUUfWs4bBWRjtsg7x6bShyIQ+J1ayg3+w7Cesjs
9sxhoNwFotjXVfOcM3H9AKW2dJ1FNBagYXyP/LUuss+IqIa1FD11cDgUd3MkZN7W9F5tgqnnD0Ib
CESzaFz3DmyjWAQXalaK68G7ZyeB3uqOGhumE+8/X7/ixU9Cvy8YjVBbItByiK014L+ufLLlF2gE
eBcr8l0TP4x3PYkHBKOoN/TW8Qa2QrlOu4FlpFRQ1JX1zkxH964D1pTgQTZGR31l3WAoMGrDdrSN
j6bWlC809YEATdcLKnNM05h7WMoHJ8isu6g1dn7s7aUGlwEzWYG8Gz+74+trLYgRGjGzvzDXv007
+L72QGPVDloGRWI+dxWD8jX/KBwddzm38W2+3FbWVrv5cccrzNBxauUY7OQ586G1Kxk7I42w6Pcn
eOlQj+a2/WV0Htyh8VdqZ1ekqwFF+gwCp+NFNFylWNvPvc1FwJItcWXfOF37sM+RnVdSt9ZRKvVN
ZOCkyRlscbY2i53Cp3fIjgGXwLJaNjmq5mg0tk6ML3KhKuF3LM8ELjq0IziKj8hpSzuml9BU4zZB
VfyYADneD51enkDkgusSYtVibkKTn9zExKWdM17nHUCRHRd+XqSxYWmHzs43ievJy5xL65T42HpL
GktSYM2VWrg7rayVlRJU7WrEFn11KvWDnw5tlesgaPIAXHB7z1yNQ6Y+Anagm1xq7V2UZQevU59J
ve/ulAZRSKZ2r33n+4eEzkJtPX9CkvWpthqD1Dl3NcE4GHIdPMDIEySdnQ1wY+tW1ojYQyVBU6kw
mHRMhUxPDPGdqe/YZN4ixNXP40AfG+uGW05CKjCs0+pdSgScpEl/yZiU1FPeyYiblZE6pTPuZ8Ix
NCOjkiuC7BSF4/BuK8qiGWSIPPnNA4N2TRs0fk3vWSe36lFXNxMnzK1OkWUyLdc8FJnwoODcQrtC
41jY/KDwi8zghfDfBrEJcI/sMp9hMzlfK62p+rt57cQXxJQhDEELagpGnpFxLMCFWzptyTII61Ua
GOs5mqIPAEL5qbH5vNdkg+s60fVv5kRmzhsN2k1S40OpmYGOxoBBTHG6XZ/Kb03QhWuYF2TrJM0B
Tx1FhoeTS4yafvA19B85oQgLTaGzFAbBdy609ix0leMZIcAqRJ2cns9ekUazEyLFTB/pYO1jJleY
E1Ppyrs0JU+qkmV21+5SEZfU/sm4JpgLpUGjL7SxpsegGSlGRKHs3JaTctYpSFs4dp5yA6hVVfFc
9LpoV50GHsRqyyUihv5i2sWxardxL+srUTbhsggCG3Q1lVKCX2a+WvNSSENUvMW6DFfOtDK4aoIF
wTSaQ9RPpOMwWecTl4K+Sou+dZTvngastVvN7GLedu466fioeXv/UtsS8liLf3a+bBGusrWl7cgo
zq+24PTdeNo6DSt1Z80rVanWm4KJ9aaQeHPsiSnb5hYcZMMjP8B2dqJMRwr0t6EOghWZSy/zT1Wl
4Wx1NaYJPyX4IvptzrKQxPTx1OaqWu6TJho35WC/e7X+qDV2c2+2PAaB6zPjRexMNd5XV7ypEzSj
vMh22Ms8Nbd6b0RvQ4XIMUgj/Kldrq69Js5vQ4rgKBCNcWla90WBqfnWwyVGyyC6rcrNsOjKPtkA
vAcuMz08PUcmjAF4ScPCW/pZF99H+ZQchUorNaryrmqZAKqJeW+rA1DNqTNMVNcqt1Pv1KDvvUAj
f1OE0+xzAGU0uUGANzlkk8HyiYkc+1NEVDUdNEpvrWXT7igWV9KarDm+3d/mS8OIEgXW6J3LaRKf
CdHsiASOjl5EKRR6urJLZJhhZ6DgcjgKHBUjO/sF9NS+qq4p+GsgYLxY8lYmW8MZM8Oqgeu4NEKt
2CcqyNMyhGMfT6DmEXcvvgtomTExO4soQeGik2e59ySkjDaNccciMl8UqvUKKNJ6qA0WBZn607wS
BLtZqSws0GIOReabGCQKHRVe7jDOht07OKkOZAXpGNEIJrWuOS5suwhOdYJbT6rJkzFU/eu8AjC8
yo89jt91U/BkDHrerkSLALqWLP9V2NurGCMOHj8zvuRELFJSs3bFXYl8XNPGAyAl1mSJYo/M1b5F
W2EiUsCgHuM+TtPkFNTBCGNjQMnqdbd8MvGluNNWqp3zLRwFalNXENcT4Ufys7I/h3/ULKZm9GKV
Q3NxgtRappGR7MDtY5BmW104WIfvdaM4OwgCSIZWLzr6r2WKr2fDS1R39K0XQ9GtfYtj7XzFS1/P
sPbjfc+9LjqhxTA3YyqoSsfOPNPbxLAn0Bza9GfWeVnm+6wcvtO18ZaZ2pbbsf8OHRgtY0vagAHi
p7QVZ+1a6K6YzhcYpVKs/F7FbuGSRIu682tddmLb90GLp5McVAGjC6EBN1R3Pxaucy8wnW2yVva3
z6uVtkTDz4cBrWiwygAJQCj0eYQFHHu0WHxhie9o/ffUBNBOcj3dwVDwjpGtUwpN+eqChXZVUbqv
5/0Y/xTfBGel2DXIWXn0OFsayLLrV1/QpPWnclwYNSbXSkE4mptYLHsi6AduzTo2HoLCQHc1GLx2
FR31tOYB/C7FJajd9lwWaModWABzJMGoc7Qe8xywFVCRBZgfJi8cFnSZXemQOavSwVSq8BVrTe18
8NITpUu4Jy+3/GtWdzu9Vu7AvIZMv1r4JAHiF1xDtFUB3OZKoj+EJBhjOirJP/OTZjkfOFs/vNp+
U528qkCmhyBrPx9Ss0pDvOoFD91wne/11Ma123U53J+wv9IltY7zERUoNVIwk9DaKRSSJ01d0SQu
SbAAzN9ZChvi5BSbc4aZhuprpcac4OCluWadv6p761HjMbrX28A4Ywa4L4Xa7FtNPdGrzZcNgrvD
CAEO/aJSHRvDeyq8dJ0bAxbvtNFPtjReMqvnjphKKI1MOozZ6hFaQ3msSKatcJx5Ot1IECOcfIQP
77TtD2ll3wxgKks9HuDIaz7vVqucQC8GZ9h+NBIQ/6OXMzC7SDykQanqF8TwLSrRSNkT3qIPjXHy
46JYfXYIGIJZYNAuYa0+BUMCFLGNq0vKfPdculOs1gv9lIwtzVGu/qhjptDGJ9miXUfBAWLXbBCb
FV6NjfTmlRj2bVwJXixXrQ1jAYWXe+xQqKImj6d3NlQ4LPMbk+twq7POXmOb0RFidesBbIdRxsot
ljpvi206y6A3qud5aR/r+qknkJSgH/XaI/RbJiqu0nzM9rVhaPd5A2fKdCl7Rlo4B+Ep73YmnsdA
+G+Gzcg3bQD1oK55RBtQ1MhvTFjYV1EUXzhY9Sc9aYutS7gDVD/aREMIxEUVbbeXlb4YKlzYQwKx
87PAVbLgReEZfU4Le1wEUWWe6YGCDh3yl0LE3WUsG6LLKx/5vPbFIpTpXA+Jf8OoaK1lTG+sGS3v
VhyT07x9dDaknM/FPzJHd6tNozm7ruLz/KeqwWXa4sjcuX6r35Qye26EDL5WaEitvrtGOvJNB+di
mQHM50Ur/FwiT7PeoPMHv77jtL/hKzYGBeOktQ2O+At39IayXQNn59j7in/k9EPAAyqXVt33Yxnc
cxYIn6KRU2shnqzE3AVg3zTbJK9X0l31CPxbDpHanzpjQN7Qez36tfqxslVILV3xgCGFOQJeU2gW
XvdECwaLc9ntQxfgzHyfSA8be92vzCJKCVOIAYG3ZK1Gkfc+H6X0oHwL0pf5J6FdUh9SnSWxax78
cJQOS1wfntFZb2kuqSuCFZgYKAwcUg8ymD7FstE26z8bCEx2gXBwsy0SopFPalv8UaiM4jxZh5ch
yOdjDwcPW4XAZ/WwHln/HlqkS+s4UtqN2o/t/efC7JtLqeEsnm8uBT5pjGK/K3Dwo+/VvL1aUz0g
akoesU7rFLjToWhwRrmkJPHOafOF2drC61zOtrH6za9Bnxt9/t2cHsMIEdOWZAKNnbbxH2BgLPqc
SCsqLCBcLVu2X+x7A1deUhjPsecqT4NNYeHzbqI9iJyrRSkKP05672P4JInh+T7WLCGijtJ7e4g4
lo5+tJsXR9HZ7vOgkWGX9fFd7pvKHcCxuyrrqq9hwZgdC5i3UbFafA3sHiGZIgJwUh3nRkRk0x6O
LvkcAsIa5gPa9CEDcDKg2djPx0AhyS+KU607K/4Ayskpnmy8IPM2M4bwrnW9KZVFlBFD8Bn3Yevi
uQAYl4RuvXbiAP3YEGcbo2IoxAFyPYdexHVpHLK+epDe7H8QKh4vDHdtXhz//SFPSCwQDLqOKEGv
qFIkfQo/OhFQqW4jM2VxHgDOAhFd2S6Dy3ljLAdFXqjGy12iOXKZMMv7IL4LYNlQghuvyGT3fNiJ
NmP1k8j0gMGyX25Dh7cMH0x3kGI6X1WoajMnYKJPj4vjk54trTFEFUFnmki4qaDT6vrQ+oECiZIo
z5QaYj2KlLFVjjkhEHm0TXV6EFlG8e9ObdWwMzLaU80tJklt2zp8NxMV3UKaeX2jvZVdRdnw8nov
+JaOkMmUFh0iTWbWG62+D8vyXHbjeAXWDZg3xjceoJI6MM3UH9l33JWjITluHIO+CiXDfPQxx3rn
6SM4FjFUOxOaCQ0RrCKZZ/a7qsPykcdtfWxG219Ndk5MtT3k6ZS8BHRxb2WmNMvWpE3KvRZ9aeKD
M8cXYeUE2hNaUIRyHbMN5FmvVcZ9nnX55w6vpEhha7PCKSrVj/lmqkwIcGHL82eItrxL2/A95oi6
0mjCsSBoz5HrwzXi0rKzrkJN+F8HYFO+NnxlPdv5RhkuvUgYD5o3PsZgCA6078oHNKTuYb75EhOs
VZHHT5E0JHR1tHqq4hjbMkRmhVK4keK7GcU7mBAYGvvz1Cr8nEjgmYXzmHn+vip1deW2VMJBNNYX
LazubC2L9qrXWuzxtnfWbfA3gG4dA2xaq9l48TFZAN7QqkUSVslZd5H0QL45B13m7ee3oVQQfBu9
emKCxlza1qgOyg7aDF27QNXdregSdzlHtOUBBRothEf4UNYWB4S/NGsDtxcnR0u3xE7gC/FJhLyv
RuZUQSbuPDM1vwuzvDQaqJSaBtyKunPJSU3eIht9V5ZR5JIcSGZOpDzmDOkXaY+4AnbqOcrtW6G1
tBgDWmBzLxXGoZ/e9Kr310PafgdiNWE0a2KYfBxRyKg65NZEsyVxe9dlnNqB/0XIzIT84sZuuOGX
JI1k+h62WHYaed9uq33hDPI9SugiI4EfwW1wMBeBQmfXabzTfJ777CwU3zIS3e5LnaygycauJPI4
N101CuCp+Wl1xuT1Sf+gsdmgQtec89CRHzDfZHNVNK+Oiu6BN5Not+Z/i6yCjkts3o2F9dxPnXw9
9oq9HWGXBAG84TDwxDDa5iJq1oU2HHiMEkr4/FcZ2ETPJEJMTMSXCB7hc8OhFDflcEC6d8SAm95M
omNuKpv9/PNGGyRvEOrFyk1FdzOFESBNItAAsDlNtoYUHjMcgvsgzW+m9DEVJg7vVjWpckW1EmZQ
r72hzbaoL4h3TJKvSOVxMw3s8/MTbRTGudDIDlPGi6o25nfXTe4wXzds+jSBc/OYW632nI3pPRZg
WLed1TIjAQcWRjU69jAt9sYQvkV1RsYiPJlL7aJxYvfY4zsFbSvofhAvuPKM+g9BR+7exm1IJKem
klBDJ2p+C+efZbREFricLk6+JdrT/CfdxFX32fE00XNjl6musTmgz5K0f4tUfYSt4p4zSjvWJUYO
81cYSPCiGG6G7XHyD8h/Q3SFUzSox63SokcHWh5cPB7cLQkAKKamBc2Mo9cRHdYcJzUSv1BUEdl9
SIS/WuiWpkwPzpAyrXbzS04YAO068yD0YNx8Pp7exMEv4a/mSRst5+UdRVN+0gavOMbu1I9Ggqmf
guyjtHz7ReAh3uQI5SWRMqCFok0XyvDQJv0DOd1POiXlfIxJ42G8tArK8nLjNQVnUNFrJ7/NRo4x
/DmRzEuj5xgs8xlR0FunoTn9LFNyJ4e36QTdLRU8L2adfo0kUnYz4NyohLAJ5/IVU69DSWC1mzp+
0BTCKYoJ4zU/cSnHYXzxtOmH8q5lIHAc9OE9wLR9w8Zk3ZJ4DPaVrsI9jvrXXMRnUCvMFVTiNLhV
VTqcfDBwkl+ypufc6yxka8ovoy1un7u9bsuTBkum5bB7qVK9vDO5U5bSJkpjbprrMdrxjo0ySOxj
Q5FD5wa2Bxnd5i/Sj+XPQZ5CExoTMNW0bQ1FgZiCgN9feX686vff1P/F3NFItNHGHRikeN6SSFsL
1Imc9VX4cTbp1fXTfOZFwWZvbG4O4nw47k4PS+yfu7i7dp1VYWZMx43e9ZDypEj2Zs5JJ1TWjWJq
+6JpCXAG4pn46cfcFf/nPFL1bxHOpmpYjnRM3bYMgXHgx18CC39sBUo0DejRBwzOO8KyYG0BcFkG
DX5aDyQYkRTgXgg8Th/CkIUXHebRVszL/Ap/8Xp+TjEXptQdya1taYaja9ZP6ah6Jiy/diUYyETj
rDYFl2cIynhEgvGYkoa4nPPsQSpaD0XqHo1AnkenWMEMsd+8miOM4yvJpplk1C3C8fUvXt//cL0c
0ybtmrdeqoY+Jfv+5U3v2t5A98fx4bMuQQ/DmNR3bcZ3JUdAB5CgTjQqE+Ey3zAHy/fjFLGghfhB
3ACJB0uJ+EW6uvb3i6aZECZ0ZiEW4ANN/PiihixLGyo1dKpB42znigY9skcibqyeuE+JzO6WKFT6
R2ICD/M96TDavKD6WszHZdeMH9zUETixhA+yDuecagr52HbJ2obI99US3kH4Zst432hOc7lnh3Z4
8dXSu+g64WAVSSqR72zmlEW/wsTjOpIhG7TzI2BjciuYS6tq7P7iHbH+hyxlevaUPVJTdeqRnx7D
NE5pElbGn1nKNH3btYrPzCelsIe/iOdq4Sqev8l8J6MZQavZ07AQl6ontsLIv7BHNPUCGydohqlG
oCVnb5A5owlTBQMiJINrQ3VffIlKIhvC9mQXCvlF8yJtoHAORTR+20TJFILGqIb+kNwlav8wH2N0
RpoYv1p4WWmBVKQbXuDrHTN3ImtnQ7ZP8/wlnPQb5POKFVi7cDPxNi+oB69zrzkjknhRxu5XQrtQ
OuVEurqCCA9CUcsVbQyxwhymX8TQvyWtfhXTzNetQRxuBr/ojrYe2VRfjFd6pwiW5M+Lk0xr+8nP
kQmr2smABXMYvRI1lG6PK6+EICa79vDPD87fs+Jpm2iGjvaKProm5U8PjlNlQzW4yIFkr1lw1zI4
K/RfTl7Q3A/asItQ3qzmXl2KZHGFa0aeHRwXXRkB+avPOTqnPUln1pJpprVzDFPZ0p6Mye8ywke0
Tt894Xr0YBXOvHVVHzoi5RfQde1tZZjBQyOsrWfAWqOjqK3C0qJXo+gMeRWy7UgRKtaUbi/poH1n
KkrRCfy+nNA2QJ38Qd/JrADUYf5R6FicrG7xz1dn/u3/GgrNsseVMXR2Esci3Hvaa/66rPjxoGok
x8NLq8FzMo+7hj2ALlOAEG6m6XOYIev9nKeH+ilyGEKjj8Kg62JmqGSd7r0qGra+QnhXNGXQahGp
YUGRH4tJFWE1jCf9cfOL1y3+vvRI3svprXWYaljG9Pm/vHCF0ZCfRKYgimdR0xK6N0ICBaMauB8y
HH05PxxhrH2Nxna8R7/7OSszueLYiv3g0jMktSbJjWJMwTHFGHEYdoYrbZWUN3BWBakM+UwHx6+R
Cu1L2Ez617Q8mLlJ9mIzEmvcpzmyhGTym/KeRsMYP81rIcy9WU2CYPcN/sKwbxEeLOH0EkFEX2eR
Y2DD+9EVew9+3WOf8/1chgwePY8LTR+kNvN8uVKRas9TAdO1MSk6MQkcYTdmqLwSCHMsIsUmzZ3y
VPnVN7LvLKx0ItkMLrG7ej8Gj3MXM0o1TtEOAMU8ke7ennJAbSSjjtl9l7XSv9AYR2wjdXuLtJSm
o56QQ5IW2ZZsXNocTIlrZ+hOtW3eRkIWUh4hwGvBVhbRWYNtd1GYkW76huwTDDpY8y3u5K7eDDkS
3rLGz4hQhZxV8s5zP++WWHzEBCU51xGy2bxoMCZNsiDFcq1Nw7/P20MaE2CcwAOEUy1ObqSQ06Vf
ipaHw/YI/6kCedRl/ixL9VODoxXmFJXJE1Sy46w+/1jYLWiCqTfgAWpa+CE28ES1UHmRD2Za7QvD
faDYZeTsHOBx+7Qc3z7recPQC4jWcQWDC+Vxl+NqNcgQPFFLODsjgAcf0Ah7BClsrGJO9yL6lg40
+pzIk+CcmATLHu7oaBL41lRDsNWKboMSP8WIp5HM1eIamRUJ7LLVojGC4K0pxyfVEp8SMrPzgU84
Y3VtEM8CQGccSjG30vQgf+4DF6cktTS3w7OqQvOqQIah7+xVRglN8tgYo7gGpNFnlU/jNpDq0a+h
ENjIIgh3qUnhKvsnu6bfIou2PBga3tyh0TEowEVGsTqRc5MPs8v6+zqso2MAmocN6F7viD6G/b0u
8bDM598YNzPZXq627CKoQibenKXayy9dTWRVoDXdKdXl87zPVa72LDwoV7R3nNP8p7qt/+h0i2nQ
L5aJ/2GVMIWOpoQFTlDc/bT4e/hNh6YnylkKhrmmTLKLH/SvMrKbHdqYdVLkny9K6YmcMuxQWeUl
oobYiOuHhHfBU6qBMMapMxrH/rcs9M62xWRxHoy/eEk9nNgL6lWmO2jKI/ebVIv8Xnj6Lxa8v9XL
0mT/5A2QKvWGwDn543rXBlpB/8QTa0YQWJ+8tl6jrFVXRNPTTM69temn3zts/cfRyr7YivwKulIu
C71luGKjKvzFlbX5eX/dOHg9nOQNXVdt2zEd8dOVZQY9yFzUYh0wL1l0fMU6YN4+OlfpBd2mp6JZ
BUYRA89Ic/J/rOGzUUzPYYFdKDxmbf8WSMvcoQOTe1kUk6Er8PcJWsF+IOmvyEUGpyCg25e+cYoh
zqk1+nuqGHdrChx2NpOy5T//WtbPN8z0a7HN6lLohrBU/aeKFhGQUoga4kQ3VIe+MScuwnZeQnuf
7FNPRqtoyNG99ZWyYlNt98zg+1vkSNJCmrXbKM7rEAJVnIvdZqDZTzpIQey7qeH8TC9pgknukGQR
mQbM38Bv4UDQ0+yLZ+CKzg3yqRiEdwBZSsZiNA2U+xbPn3Ay+KQJ4HtFIECiW7mZi7TKAnk2jD4Z
9KOhXQSXfWHaGaUf9qNPOReyjz/m1TQuKmDCCh63tINX6aK4Ryu3ttQM6OUkHbB8pLwTzUm2ZIHa
0uMUT9cCC1kfHw0r30HV6Y7VqL+oOHoXeRAyNYpQSJn9dzUOMn65lKgwEoxmoWWGxIEGH5ICkWDG
hiJQ0zsps43kUEyMhJH/otbTfr4pBQ+JjVwTkxxibtX+6d1T6UKINhswF8xVVFf3BbY3FGEcp3dd
Uj8KW9n5TU2ingLtOHP6Z2Dx+dbz035X69fUbIatXcf+C4DKnaWo1WMJLuMctLVBY4J/16WvLOs2
Cpl4V5vUh6He65VxCnrzVQlNh4aF+SVqCjK7LLKvgp6OZslMnLentxdub0cPniIPKSfu5awUTqPA
/NVa8ffLIHXOJKrlOM7cKvhxrahbV2SNikx/rna0+Gta6RTkyH4A5Brd1/vB9u1FbpvaXRK5kt3E
0Q5dSD8aPRLh9EkC6tKO1EvgVvYhB8lzsan95kftf7/3/+V9gNmNBy9Lq3/9N39/z3LwoiD+f/rr
v87BO6m52R/1f0//7f992Y//6V/bj+zymnxU//hFj5DysuTnL/nh2/LT/3x1q9f69Ye/rNOalI27
5qMc7j+qJq7nl8DvMX3l/+8n/+Nj/i6PQ/7x+2/vWcPMku/mBVn625+f2n///TdH/mVJmr79n5+b
fsXff9vyEtLqY/j5f3y8VvXvvynyP1XDZrpha4yXUGpOT0D38eenOOHYluCcpTrU9NOn0qys/d9/
053/tDRNOCijTZ1lW2XVq7Lmz09p3CWOZamqCoGQHfL//uo/vIX/fkv/I22SG8DOmmbTT60pg33W
snRVlUKVLOSUHD/eeS3cAwf0ByFylBkhqYeWfEdxvAqc26iDsFFRpplPEf5/7QZgmMT0mzTeWnpN
BZQdLSD3L1zow21MkckAz3XRsgjG/e+T2+Av1/XP1/7X1/rjQ/K3l2r+tFbghKn9KGecZ7bfKsrn
8Vtr0JXQAKA3JxUa+T//OBbuH3bMP3/g5PgwHf3/MHdey5EbW7p+IuyDhMdtecsii65VN4gW2Q3v
Eh5PP19Wz8RW91a0YmJuTkgqkSwHpF251m/I4+i/7ODZFOTwXdH6Ve3SDnJnucif8TM6U8vZOKED
ku96spIy5cz+ISuA9rjw9Cc/OjXZe1s+TfUHzMEF5bQZBgMXDZQOcwA0EusFx473AQdt3zgFBLnq
QwrjzWjlkrbXgNyM49sEimaK3t34lA8fKa+AQDTIDyd8qrVkFcSU0A1BHus0wOCZ2SfUp3TVGznr
OT/V2XtcyqXX4Vedw7n4GPMnrJ6nmNci4/RctyjmEep+9Lgj0+9G9+bZxCXGR+E8DuNbOd0/mwPO
osZmHE1ArPI+uLp0/AiDRy5E5s0ychNKPVtNO9MGmfmWdyczPc02Sntwi/qIokP/ISAl6XxOZrEn
CxzOtGM1A/wq3xzvzYifPDzR8jGBmfahAcPjb9Q8h5OrPwTf7fatdIA4nHgyA9/mDZTgqreoG1et
cwymBhDoB5Qr6H9vrqMt7BgtmBNqwSBSHiGZLKbhLSQsCNlL6QzT1ZFjYViHJ4QMpScRX6ZhsbVD
9Cnf1AOWt0rhwvtTtMlWvRLd+jX5mkVBvv2YTB9DdVJzQ7VjDwoTbDh5UJ2zmURV/129wwreggiF
tmRh6lMJbVicrJR9ezqOVuwDSnmbgJ2jnl6dOOeW6Fo10ES5mwJjcJHvuF/VYibXUcHLGCiHiyDZ
UvVZ4tmGkEizcPkP9ITnJ+wLR9l+2NGTmoHq+nXnz8I/xsxozX/UuUy+sBZvLaqCk7LxSJ74etvB
KYnxZ5uoQz6q6V/xkvKJvpfdh/rqyEEK2XqLGfHqungV7MWlVtNneCBgP1iduAdGJgOnrSDTfbBI
KAQCR96hNxb8OYX5MzzVCMyzWvDhSfNi3EcMc4Fe4y/kyhYN+Vok7x3jH4JDQ+WA/x3z/pjBHvG3
0IVrOIZgJf9rzsHUYi+DHTXCkcSZFbrX9Gr4p8C4aXGHTgaXUDC/WO2SU9vCjc1IH8M6qfMbzPSF
IcGR6/mKnkhMRkVxCrxbmt1AZv3DWqNW2V+v07d1x/KF4ehQs3++zgihxL7tWdooaC/wpOHfkbI6
S1vrLlnuLOCzv1/dSN7/3Xd6HqEzexPB1y/LadvWODcwmhYeIhogqQNCPH3Kl/BogkqFo6jEA4sX
BFJ5BQoHQoGtvA28KwQ44caLfLq3RIOmXoB1wITovYnsXtfe3IbCNmoi01W9i9/i5piFO7fNl/dX
c+b1w2Lp91dtyFYtLLUB3sKsjrzgDdVn19grTOAu3M4GeE1KwcfqowZ11NxiE3f4AfGr7Hl2Wox2
Tohzk6i5DQEfP9/G1ehqS0CGqyK4tu1NIK3I23hBxmEPQC2XpencJ9UgD6oWW+zCDjBEwusg8sFk
4S6rYFMp7L0x/KpuSbVHaF5bQGAmKqFh8sz3uBSCs682RSTwaDt10bZ9UqiaBAN5QT6IMincsltf
oTHcojQa7QPQtUJnz+JQ1NxU6yplcn6kKRNuy6OBkLJbsfINLbT+Xj1BNXSldzf1B3VZtD+yxIsc
SJt75WmpcePGSujXGK+rYUvnqAbzKmrVaIZwPZz5NuqyCUU2gQz3vaQno08P686cxVHPVhXkYQBW
0FLd/Uw3EgQDsb/yaWTi1J0V1pVedJqtag3gczg+q0mQYsCiGoXLo1Fr7oVX+c45gTLUjfnyx4wr
PZu8ts1xnPxdxaf32D8gB5jg0BoF6JRxV9GAMCNwFtWibAXUJJbcm2p3U5HYOIsaW5QCFurauZj7
ANX5SF0sUzjI6ve8NZaNxozhgtTf1e9jra3brKM0e6tG7wW8sa199UuOBvNHUB0kjt+fg16v6WfV
a1gYox9zqiMAVUQ8yq+du1R3Qn+r71FDcKAgC2LBvr96ZrAAIF2rcaoaqoF4HCXkFYcT3SpZCPmJ
RqTX4jRZKJa2h9MGZCT1hJBbo7yptlHhS8qeojPbQAguB+6TUUInjM7NyQAcOFcmlhocecLY5ZJS
YaIgwwVjGGuqzXwnH4LkxtYH4LCqtiZnSiwAVzDAFuF5ZIyoD74vcXTqu9Xc1AX3jeocDKL0Amec
q+sx+rLbjMasD6u6hGYxMjVZjNQVcrEtLdynxZIXGVwrf1GXHfrXgkpcRM8WVI9Vd0CkxwmYvDio
ePqWkZYxh9WnjF29LhF51SAriyhRM6toGFZYwfXZSi286lVoZwNwpvVjupVW9YD2qRmlRo5EMoOL
pSyuliOJdgN3rQ28ge6YMkY/u6lZK0czgBXyhutwCEOBDCMCXhbSuOCmIC0y13VWCvpFs0jMeheu
JEWiHZNus7uqC1CfSfF5pz7Pim9IqiJ4SIPhkSS9YNcRf0bk3EyETbEL4GDJ/TP5ehs3iPhG4zAz
1E1kaqIMW7XdpAJfFGaBupeOoaqezjOGMF3Je4RcOppDeobYW617BmOPJkf1icFzLS0lS8rizHoV
hChObVJHoAn2o7m4fPWE1M+e8V3XsvsTal9jGJm6pZadOX/mqqh0oc+EmIw8qe1OrVAMLvwzS0id
qgMYR6opNeOG6sKSPajjJSjGr9Tc6ebryKLh9XKtLlPtUoWLfj5zTrVu4FfINOQr1faqa1iJDJbg
sHpWt6r6i1mB1hu2bnBC2Gnz+xBSfS59VibahetqlC0lpRZ946RIQ9PwKQf0FFSlMuJiCrGHIK/E
KODmKstaeAZ2x/7XRHsEUE46g+IAF6Xe2A3bjDmivj2JzRXnoQXK1rZGGQdJEdZhbkS1tdrArBDl
bBsDZaQ51E3ObIjYe61o2swz4L4zg9gv1BhT+4dBZMhTalWcHcTtV4XGKHXnjROifDuj6IXgL01Q
6hs1jtXYVU1EF6irmfgitQj6LICq5Tm8M0avanTAj12U7Lp1jj+Jmj/kBmiZrdo++cJ7d9BQaulk
l5DWj3VYbV0/Ng3Fb1ebMsCupdpn7usrf1Nb5TiyxzJ31W4UyRvzTu3XLH28VcsMFDlodKG2zqCC
OcmcYCqz+E3wx/ifTuurj+YJ1Ex4ZFy6TAg1KdTfK5vn5G1ilocml4hq9uBkCElBbhnS5RvDx+aL
ypMaS+xe6ptVmBCzOqlhrrZodSNqXUvJIVqsY2oP58tU79BhBs2tFo7fR0R/d9zzHOJEw0MywDJ/
rayNlHkGH9+NBepSC8tmAWZLUIEI96izOzZg2pjPqjlVmKbGFJut+pH2445zTsJT+Dxb0K9pIubz
fW6jmMTmzPz6sZ36VNIb+ku93eznm1pm1NpRh199+5iDrWCaekO1trlZljU1CtVyX+cS+BWDXqll
stNmrBmSdXEobjaB7HhVraL+WDO9GEXAV5eqkeSc/UMm2fy5jn6Pqj3HEZ5vg2Uxha7OzX+p5BmR
UVh6SGkzJ4up7p8NjrGjNl3EXba9/KPD38hBdejE4ss+qHZRtQ6Rn76Pf/WzTrR3X5toYFZbPwZC
m3goobDzMCHVoqdCDNoVN1JY09ff9zbYm/+Mf7kLmEauA67Fs3453Rv9aHa9g8CoGlj0Npcaiz8o
ArvuPW6j16Nuq1qUgEPdpaaWHPc2sf6qsIXQTu36vIxIpfrU3GtH+vU+HMRV7XdohN7XbxXQcHbg
ayjVIL5+UzPEbtDkYHGZw+eiwee6b9DjuanlfnBuqp+HXDHm6E7+Uyumiv/4IgNVZBdQvNqZiCDU
TqueUTsk40stqQNXoeIMlkaLsaL+pPaZ+xrM4pmlL2iejPqf6hMKdkFQAxg4KJ9INqQGjZ6A9Q12
HLHo/a55mQomiWYYdfxEeMMBQa7VIFTbjdob1R56b6kfk1OFKYaLEjM+o6x1KsAxnQeMsNTirjZM
NXDVJtnm+UpFFGofURuA2jdISS3a9FMKBBvsGwuROjawScS0uYrXW+5PzcG7fgMaDr6LzF0OXpnG
94M1hwr1yawvKjAJ8C1nhWelUcu2iwsC1yPUISAFsf2o5omJ6g9BOOsvwAH1NMFOmViL3DypVZy3
N2CsdP3KrqTuUVES+KMWP6udWPUl+OOduiu1c/L1LJyq+9VayVt+P2z/btDqYLAYs2SMTV9VQ/4y
9dIhg3LYkZJiyWEt4l+1w6kdg29Vke/vv+7vDtCebjrADYAM6Zykf/4+C9EG5A9+fJ8aZyH5F0Y8
Q011AccaFUO2hc+eHK3q5gA8o5Ss3TS9V14IpAhp1FGPVqYnJ7b/77Td7y/y79rE1R0bgqCLqqBK
1/61TaKgM600wNmJeari9DbcqOBHRRB0P+1y/7r/VRr873PXP2XE/2+Z8v8f0+C0+//7n1Tzf6bB
ZfztI/pWZF+Lz59S4bzrRyrc8P+FM5TKplIj9ChEuv+TCRf+v0xGF/VeameuR2L734lw8S/XZlp6
ggIfnu0WGZ7/ToSb1r9c37ZdCJGAumxhO/+rRPjPm5oLMoWLch1KzkiOCObXz6PIMnuRE19g7VdP
OPI4M14fpqRwjmgFIknwncZ0jcsmVh1TTl6wt4j5p+JF2iOzPmAKUHMDF21G+MQ440qCFlpmxVjt
ospY6dW7OyPL+5cm/puM+D1/9e+80Y+LpjHJG7GUq4b4+aKLTG+kmBRnzTSrdZsPF7OYCZUQJLHC
b41EsA0UGDwGbyB7j9VeOeJjjkDK7h8u5O9az6OuTJmb9oPD8POFmHod+oUNVzVJ53iFJSbKE7Yu
NzMunqSNrJ1bO999tBLISMLoA2CDxaE/f//9ZajV79fmQF9TrY2W5bi/RnBBhEtKGMQh/IIJNUKc
gqG+oNAzI+uTh9Y/ZBfFHWL61+8zDHJ1/AMwlpGj2780f48CeaB0d5UcUPdQtQgOB9ZXrZcXqcE6
FgamFPjBOi9gm5DMCSfc3JPgNDdtfiQDW2aOfsiHAUDDqovK5KiQbOhFgSbLCAAd6j+Q+iZ9lw7V
tKiT5rNEELRqhNgLMFA7J585S87TAoH3a6/X2V6muOeMlf+md6NGzbIOd2lC+N4mSfyso0dvGrlz
jCuxmTRMbrIAq+S6w8sujTei8dxTkSrtxvxYkn+onvN8nl4GxIO8wvTWDbKpJzvz39puwDFM5I92
XFB7xHehiAfsz2LsriLHaVYgJtFWDfrvXY3jgNFcE8beYz202wHHiXOQJGKL7uB2GlFq0WN4vo0b
PQNlLriuGaHJKEgP8O2WROTnxDLss5wgCGRGux/scadp6LyiyY3cL47s5EpITaHB9ZBbANzSOsUf
XTcf2mEcNraIz5TO9bWF8+oYHRvsHsYCywjc6kIs0nV3NTrhS9qXL5m1HTwr2oIgus3SQIvctd8D
Y1z5WZPdqn7kZD444YrtrOCAgvCoH6IYVIRw+ABq1xxW6nSvGzUYV3c6tqZfHNwwnFdukxTwgKtH
zcvjbYsO8AG27270pulYa+gsmG77Ojr4IPgyeAhKhL/E1OoHaI0DRwQ7f4Dc1inJQuPQvItq6t4q
MAQdAtMbs/KnZ1iBiuzeA0v1JbzXVr7g/KE/jJhNHkvNOEJ9TwC0CjziGj9Yii6IN6auhTvbtZEB
SwhzDHSXNn2B8JkWhl9yhBn4fvt74Of9wfOpe7le2e+GDsWZwMMCQwEN73pN1qB9sURHQUMprMF3
XwoN7yTd7au1NiEe9fspbvycKud0xpxjjxfgq2AyW7+m9MvCNfK4SkKSJShnZcm+M9r+CJJ6OfX9
FtihdTS9EPtp9xZXSO3peRk89JnxNAjMZed8eAHut0/guD0GL6BvvDUmaW7IQynRq5JxhvXti940
yLZ6oEo1f9Z34VydkSWKj523+f39/AoTUphIXaf4i0QwlIT/QEDo+mRFA6SQZV+j3mtFSMpoVyJ8
Ml+11aGsjoe9AVdRQxWv8HqSIDPFNj8I1mWV/gMc41foLRdjCAGKBny/xz+Oqqf8JbzMmjKLBUnT
BWD/aUmmpCT95+X7qQury5Sb+tJKhXUy1EOk7NvAc4p1C9Ib4kSJrRAiqsjfiLw6eIWMzlViRGtp
Mq8H78TBQXxUJujBsKOIGPpsBqNBLgEhFZyYytOc6CbpOus4aN107muneobtqyE0kYBrVtiVJgVP
pwn9u2uCjuzMIXg3whwKfRE526wKgveiav7I5xKFaY8m/Ke++s/BRwO5PjuBZRi++WvNhPE8wh+J
2OawydokurEPUBo9aa2mQxxBALUNoLW6Vam/Ss/+iEGPfPMTBNu9cmBf4Eiet7Z7Cep62qP0QSG5
j7dVXWQXy8mDlUg84yXGpk9DmuQBkCMZYK/IN2YwP4dYVKLVaeMiUeAEieTEtUbKdeHZrbdFGnV6
RhO6w3hn+laZtnPRYIw8yawYHkyw9vff0qD9iiTThCgJHh1T5LD+qFZ1YpgbIkQLNAKzbneigzwE
UEwPeyjeHjKGqzpynjOqRasmQbVroMpfeNL7itLoU2GZ87dQgh7A+XFGTPNpHBATJGLZ6SNStZWB
p1RcDjGKz+GwrKVn7Wqnq5hqk7WYdcWDGWxMPEatOue64MFDw5OlWYdybn0vE6DLnoZ1Mn2CXETa
GEsfDdwFOEmccn3MWQJ0fzH59as/BWihsWsfq6xEIbtyk+XsT3tAovLsVLE8o7VwxEtP7H1p1WeD
xRGRXdLIljO7u5qEfwsJoKxcbw3qFsSWah4x4vc0x1a3aXLDeG0760krLOfZn1F4NfVuUUNkSuvO
ZpDX4uVZSzj3ZLlGISaVCGC3qFeAfeoXdtuR1W3AzLaxfAbh7uEYDyT4h/YhzEsczDIEiBAZ1Y1K
ngH3ek9IFhxLMxSvUYzSo4G/ndk2R0P9hHyqu//9EPdUoPZzSAPehCjcEQAeFDjrlxXAGZqp1sB1
Jrb9EtURktaorkRw3HeIWqarMLIexxSZKFHhdKUBBl0bPlTtGSfhQYeHD8oGwldinxI5V0cnghI6
5TERsGNX5gITIHmQFlkyVJ7fkZe8lt2kP5Hr0p7yuHlU5PYvpu4UO31o2G+D+RDHbbZx04GCbU+5
Wdqxs57ycbreH/I03XjAEC5uhqlzU+GD6fXeKesKxI9zD5x4o6pA8ydacvj7xVmBPYHdrIqcY2Iz
/QG6XC6yFjXMkRhkM4TldGuwdnbTuHqbErRqhipfWonh7etRG45CGsPRT7w3N2Fzwee52ReewE4Z
ADbUrJzB6CHDUE4Z+OJpsNcJnqv7MET3G2Brd+uRjND13HwLzMLck1sjkaL+bnfNLm6E8xrmTnWI
Wjwuft+z4tfg2GC4gEQF5wxlSli/HpPTvsupkQuIco0SzSu7d6dDq2YER5DNOQLW0VBc8xCFgcYN
jUc56emyHAJrD5DHktLeWkWRLfFtQmsOXtbz7y+P858aWj8NPdMitaG7sMucv1lczVH6UeCyuA5w
W2EaekAfjexQoBsNSXkmZpvFsBzMPNgmBqAaFATeW/jTLL/za+02u7AozcP9AR8R81CwU65qfbqk
WBcf7yqkCar0XlBekXii6FcE0atrsALHfpmfZiwSzg7SHx6RtFI46jZ+VaevRuqM6NW5RFiXqcur
IzQSDV00o36bXEj1YVluk8mUcEv9dFv5sb2xijlZGrIwX7EHDEFQHgOjxAEDDJGFE5RcJVFj7e+/
3R9QVcO3G3kMivCWCYbUE7ukyvSXICJEt1IKC6WfuhtSbkB86jE/JbaTnzoUfledkefXAlZ6aIz4
r1slgscFq1rnFO9aWt/aacTPb6iqQydcWLB6A9bX7k2cZtAasHzdfy9G7yN24/EzdmB0Z5r5jsDc
eKxSUeHuN5rvUPWRVGobYiyjeZK2rq39oZ6Ww6Bnr4X7pwbFxC2adQv7+Fpja75OfT/YO13gHB0N
9mlcl5+2QHcA6j60tzgAlB6BQq4C3tA1uUCxizDayat6jeSLtdJrsUwmb1wFSWtfpsraxo6pH0ET
ieP9Jx1roAj9o6pykD3yamsL9g6NLKPzdgDpqgX8CfSOJKJAva34EUrzIsCbvOTwFEK6ZwFI9nnY
9HDeUQmk4APNJIrjcz1EFFfdVrCT5N9xiFyKapRE+4GB8gB+laippkcdV6bNkM3GzsWz7NxUQ0WR
xXXPWS6ioyjao1Xr44XNExn9MfnaqAQjw75/T5El0DAjLDUwTH5eUoWXcg8x2UEJ0xPHVmbG8f5T
ZWWo/OV6+44LYzCGF7pgWGuhRze0zXuUjPZpImChflgbV4B+m7EcMREu40uD7fAxwWNkKtPq2GjS
HBEKGduzmZfDVivkN/w82vPQdMGhKapsHcLoKsgdf6DSB+/U/IzD+hYezTbssTYZJY4/o/VQUhrf
xlrer5ARz5bsxjqKZ0Q5nO6WFhpzIRmbZ+L/4kIUsTKL6Qk9gvJPNyiNhd7M8rFK9AgqNl6T9ycM
qmZuuRkjkK0C85yV1qLVFsUVrJs8pKS9Rw0D+5GykBetDPG6hLBGkpWCayDi+JDhML9q5Dxtauip
u1DOcGM19FxEEJGir2dzDVtKedrM+nbIS8x5NCTD0TyAjjfJQmyz0E42GGcEOGhiZ2EhLnrRONy1
Uz9/U6KVCM0FL0Gvo5JiZDgEd5pcOzjeMQW84dKaD6STBEYN/JL1hgVCJK6WkS3chz5O7f0QJac7
B38gSH5IR1mCK/LdZWNZ4crDFm6n99V01DV3OnSts2j00tnlVUhSPRh79DKicDGjNILai1MuB90r
d1XU9ITOYfYwosKyCgJGppW4DjFL+1SEJtlooOQs2cgfVrW7lCQaOKej7V1hHUGyXWTfUehH92Q9
QtaCYTR9icbURdfWB94Qbu0Yt80qlfUfG243PSH/+dqjInEEC/DfDxm83wXQCuQA9OwSk/y5mniC
XCw0X0gZ51+hnGULLesCUtU9JEp0646Nx5Tz0fJglJTPsLsxBSFt3m1q5KvW2Dz45Bfw9EtL94bF
skHgPE0biG7lPnbty5wKKqJhX5wzJ8cm1Uzns2OEfAN+cMsZauexitjl0QHVdLc7jG6NgJQZ77zU
/X7vg8omO+HTx5BG8vCpC9CB49iCy+sXvdKmZSjrcD0OxnevTKdjE6JE2BhvPXnLAwwc79BmoPfS
DCNPBIX9XVxM9rYeoxKggGs9ZGn+OWWO++B5abJnngql/WbvrYoSNB1EXQ8DsMIsxrcBEaCVK/J6
P7RV88VnS44nDyEVIvoxqcx3ryifs6ZjXbDMdxNqAJFmq+3TCGFixOl6Y9DfitpFbhIGHF4zMRH3
+Ng2mv0CaRUp4ClY9Y2oXyN/PvheVK7LRscewpXlg1APdjoWC1m960FvvCPIeObYs9Y0MR9zQJrb
EouHDZZQH5Rfi6+g0y8uO/LlLm9rJSZG6sCAROv3pzhL6rXWlQiU4rB1MtGkNLwqfWIvQJMSq4/G
CEZU0XMNTfH+pXQGfZ1W6HO6sUMuqYGEWwr5bIXinGhp8OSYyNriLOVskDmojmwbSApmjb2Z/Tbf
RkOEF4jtP05OdMZ4EUnGep5P+UypqecYv5VV9o2K2imzynkdRiQ/g6xGRmZI3w0NKdGFM2bJKZym
eA+94YsTzx9m3Jtf4jxdCb9DD0gChSlq4JQB2h6ERVWwgnALdrBJgHxIxG1NIwxxuS3FuZ06Z2N2
DuYg5O+8vDZWoQ/TQhRudo6x+SLqGvZu4bJAVQFag178Fa/H9mB4TnEtkhZhncR9MHT0l/oRnwEI
jEhb2TXbUvVWxXZ1i7X6aZRti7DSpGFpj/pHX45rs9G6oz8OGJm1mPyVIjafMgfJqGYi6SujeqkM
4Yq2rp8ntU07tnZMxvcodL2vqYn/NoRPzocNWS3mS2a7DX7wsjmbgpU6LadNE+MyiLKufiLPOCyw
9tAfrMAjuyWBzE4jmG8LbwAb02/FrN7UdVYc2lxgqQWBGjp11KHD5voHzVRinmwcnbTkm1l9jb3E
fG76Ltlope886bFfLxwXN6dWI3sEx5Ky8ew9RDaGsiPz8k/ZV0snbFgqB3yJpFmQtCmS6NUJxGPr
9uHSzIZkQ0U9oUWw58wc/OynsUYML2hf4nhiSeEM0iORVE4r0SA9NubxAQQ+CQlLw/WGyt3oNAPM
9SE5Os206dKmPlHtCh97aWmXxnpiDBpfSNZUqGwSTwS+9uibk3axqqtrFocKUvwWixscdDrk+Loc
0y5lJlJE4FvqDu2uuF8ZU+CgtjFXB38MPzNzRhytGfOd7Dhx6fOUXMoElJTFOnCORDg+u96A6a7D
maEE/8TJJTnqEoNxGZfZhgwJ6hte6z1Y2OJyZvRwiFbqQTmotgn9+DZH6AQiZoLC+IzJt2ixxpJu
fOjncsTJFA+gxMJc2cawmpMA51R8ALIH0gzju/NHPbvVu0fK5QE1nzXmWodBYKaz1hqz3zajjpmH
73xzKlE+ZKXPcJDX0O/E8d8PbhMHsPamS4Jj9roWZNIqvXsNI6c4lZbUlmU++LtAFJ+IvWH4liNF
lHr1Le9x6ogjrX8w2/4PxyYbXFuU9Noyy7fQdMzH+4OnYZUXZx7nsdS41OPtrrB119pKuuhjNMSM
JUsaEDuKXRvZ1sFkXC2rqnvQBE7wOdP4KdVdbx8H3Z9aLpud3WjfAyudHoM8/RRWAbxZi+WhLKXc
YfCGRqQMY4zCq/xFl7IOFj6iMnVFbRnvVmeLHlGOW2VonTVB0TQa/fmhtTUgZdSLzpBWu6WRTEvf
holUls7JnYvkCWdYWObfPAFmlWsKcja7MHwkw19u9R7yOtuveUx63aLqVNwiwTFcI/Wl8hs1miAA
0cLJA15rpUgpDekj5glcj5F2Zxd1w2svwsW9MYchcg62qz2K1gsv7GcgzIcEyXE7/4gAiyYxBoGw
X5m8npSPKGPYx0g658kklIKq+cUbBUY+regPad+am8QIUfLUTFDz7kxqA/JB+ziWiUECHBJd8jnP
U4wgT1Mv9c7KF2mblwe9Qr20O8owmR+iGv2LeSx78lA0g/vdmGr/YvmQpdMSoV3b9caTWRYU76dy
55itcwWR6GCO9omUlI0BfL5JQuq8ieGDNDIN9hI3cr4mPcEuovMUif6IS6GvzGoQqyYDUoC6mHy8
P6jiCwKk7clqSv/o2OapGbvmApasvPR7zSsDHOOs566u5jd73k+ZIv7XhDKIJGNToZni0Kifmgoj
VF3iTQeeY9slWf2I3l314wFJ32PSRu0Fti52ZBU2ShLJ283c5y16mI/V6KQYLlXd3oSPFjdu+sUf
3uawgFnu4F4QOqQQOlSH1li6BYcQDgi0a76wc0itx05QfJrWxYzr8BUrmmllFHX3BOnXAFVc96ui
x27ZFWQaEojgGBQInAw5xm+aGsr52IjnVOVgZt36IyphIrSWF2/uHHu/wLfLYHeoE2SB6jpBQ9qa
+zcC8ZtmcRhcyblw3vMJM8Z21NPt/dfB1sC92IH90Pa1dyzL8CV0JTtCKDDRQ2yaS5ZAYzNclctq
2Ti5fMUkF/E0jnjI/LYSe5iMaWCkRXOI8/B6F7zwkQu+TKjlpt4R3XwXz4L8m5t0CDZoMGyy+HsT
BZxT0jQ69r6LSxKB/6o2MJsdy+FcklmAZY6Z5RFn2gOz2iCQ0c2Lb9VItFecVzm/+coWybwO5EJW
c1XYL8LQvuoOW40DZBc/ARTj3TxcGylbwD2E8tro0wCevXMRV0Ma1So29pz7zzWpq2Gu5FuN+toj
HXtxhSHfcupO53rkQHh/kuKO7yYmxlW2/o6Y1XNWO/F7nqAnmybeIQl079Ckfg6xdcQT0sGZFYM8
st5N9NE3qf4wZCGH5CQnYwGHSM6auFBBi/DQbNtV0sW4uQsOQXM82Ie2cjEnSuZpm6fZga+UpwqL
2hdZOCz/EheLO2k+i+Zmlzhw+ANS00cMz0JIwnr6pW2mhW9FkMpJd5P8jna+O7qfNaA/3IHsaYME
0Is1TNW5n4t40xSetkyUmlNv9ujKlkWCBgOv16ZeW6DIUF+sErMeD+W6PgqDvcu4OmsYWiXBMXIS
Y+P6rf0U9DGWdnrCAS1KTSQNeWjQ8tq5XrQfSi9AMa04Fuo9FPUP9PCXiGribh5JANi9nkyLDqXr
gaziIpn6mlI8fpS9nZWXgXThvYhFmqVaYNWEREAXsNpr5C0yDTZCQt4urZp46btR/xxGXf8s83GZ
pd2+oO70ZsjOBEEbmhgTGs4q65AVqHFI8G3ZvFdJ0J1qBKeQ/Vz3g7S/JdiVpV38jWxyjztX5jwj
ajFtijDlRN/2bCTtsS7x65tSDFuq4JsbeNqlt+z8OsELjvNxIxDEW/jK3dex2ieW/Ar5d8brU1sg
HFzg57uYet1cTAE5SvSYYZCaA4ea3nf2TjhiXmIEzZciFAQF3o2iQnQZkyzZNvVcoURQNMu+c+Vh
0DDt8WpYWXomrkMXz+95mxN/y3o+IYBKUOPo2VbaLVFZIJ1LE2nAkts82iXa9CpmaW17yoIhJswx
O0hnW0ffxoUv0fA+02ecUoIC6ahMxdhR3z5rmL2aU1GdgFZVpzGtCkLBzHoVtTt98Zh4JDjm4nEs
OFCUtTHdMOj9tEHHmnzEwjfj7iQjDIOyuDgJfQ4O9eTxoJffdSHLremzK0Jitrq2Prf2vCbB1y+r
JhJbN8DzyUHyeV3F0ycusNU2KPG8DLD7FGVW7Y1Edg9AQ7oHx9U6pAhwT7MHKzuPvnK0REbqZfLL
K5q9LxIni0fHF90LQNGVkWvIcAycD0ucj+bWjE/s6skpaXXOIFC0Mcl9wJ5CP+YROzLx2G3QeveE
13K+jj39D1pAPPsYy2AChRUuE9kSQ3SJlLh1h65rjfaassPadVTS36xBHiWJ5O+pSshHnhcB3n4d
x08lZu9qo7P9IaxqK0EFKqjlAzl72srnuEVibCgIxihnoTbq1ukmgTCK4pGGoSIrwKFWOpcIoSz6
1g9eoumhVzL5icz6c2h+bYY6/wgma160+hw/6uIpVVLf4IAy1KWdfe2JrRn04dZUlWsJLgZiGNWW
IS/cSxP67qU1+uTgcTxWA1oy/b+0dj5vmqDhmGRnD9IZqCfW6Vcd5aOnOnS6TR6g8inSW9uV9uuI
iW1UC/uoueSOaNg1kEvzHYTIC57l7mMC3mepObSJSxb4COyhX5BgQ85wHOZ1XGTOf5F0Xs1xImEU
/UVUkcPrMJGZUc4vlCRL5EzTDb9+D9qqXa1le21pBpov3HvurszhZ7Rgypsg8ZlIdjzeGjzT62dE
CHwP9TBsV03TbnYW/zXlt25cTa2RfzbxfUWDMWfQDDhEnnrljyoyxIr60m/iLh72KXzjg90zNihM
kW2ZKxgHXl0HBaFZn3uysTZCiFVZhEAx1aCVwozIL1BHuHQMhX1tlR321bc7aVpo1LZztavyLTXZ
yoAaQW2bdVgP5p6BSld7hDJU03TF491EmZgBdAufYnQZQ7JUEe2z0d1URWPtSstJTuur95dT/fcS
jrP/qWmqeNIkCa+xZ9+P0JjP7t+Nsn7Alc2jgDDoiBomLFTT/Jg+YShAaKpn01flPrXTb2wDxrE2
l+aopP9dGUC2ZCr8N2K8XUBKGuHJA1BS381unLI2bmojx79p41KKi4LTX9moYjpolAGPhysoFfVK
LDQGKdbJyUcs5HwzoMfZIIixzzp/oZ9LeeOw4iADZ8seQRDc5PpJVBGkdSWeh6QEoGJDRm88vUK+
Gc8sk8bz349yVednQdYjpzkXkGVuFKxFLM2adi/buLh2c3qjWQhaM9XD2rJdou5qr7uqrMapYMb7
qjasl7Hqn3w90x+IyHGvLKEhBCVESLqMWg+VSQVr6rz7hpG6TxZrF1ary53uzM6Th0WpqCUdGxK0
R97AF2Oy9ZcppjbEvZmgX/1H9J9NhZ1aN0sZkLwUxIhQ/ObFUixkxqQU6wN2wJ2J5bKZCJeN/X+U
dNqTgwppn/hDHTV5zenlkVXAnqjam/SKXBEeQg8lbgvT156MnEBn7kFdUuxXJBb2rsUlJoGl68vb
GNAgY1O8WmqMMXUm413WV5g/Cu0+SJIvQnjTyE3nGDqj/UIEGNV+zjxs085IBSAaXvXaSCgTIDIA
hIgPI7nRT0ShIlbj20kDqOjzIvgpOb1qpniZsly/pIxnnohT3SWKjJWWE/it9+rgJo4zHdYwyuFA
dOr896mRVe62B7B4yLz6PjUz/eoAVdn3SToTppmG2TqX/ftQ2vHRzSx3xxuDB4nsERsdfkayM1fD
0V/smYK1/yA/tCcor0yek5jJj7DIfSg6jCeNM9CprDPnYCD3wSdB0E2a6U5WQ31hAUeBrPv+0chl
s49JVBlyZ36QZkpu8Bo9vlTF+zJN7OBIn44nu4iKbCK0NS+zsOxs/y7RdedEeEKzz23Y3nwdmD+q
AihwQ7S4R0xZQUgJvGuGUCx2dsnUdueRGiVuki1B9c1lsCk/ZMHghQXsfDcwE92YxvxUJIX5SHWz
cyhFFwlsA1Zse/AKtvozfukHou7Gy8DBb8kF3FKu3VSZIFnFMd+IrxsvBaiV8yw//j4JOvm6KHIf
JwvY7PpBsxFst53eRaymro2fle/Qpl/ior4TGKhbrRH3hmIIquZdmxNPFVcpbmqZWlxuZGJvXNuc
jnmAXYVHBhtcTQuich5IEKWGaWq3elkDUEOzFclGUiNcpau91bF+mzVW9i9Jl9tZYTqwUsTtufPb
MJS40CnZYbAk8Yvl//qzxmWjKZGdlIt2ChRKf3AM231A7mSwOjJV5CqkTCNg1FNne/HmL9uNXsjd
DtMs90HzHPhN+aAvev+49A7sN7EQ2j743aNe2DpSmMZj7Vbvaymni7USqTJTkq24fsj4efLlMnIB
kCIMbpccpMKE7qwSBZ8o0YvrPfxBZ+dkglzT8fuBGQcbOJsxDHQyJwiYcaDu9Ms5JcSLQUqgb0Ze
eAoZJAteT0p43gxRujCINj0ePLnfvC5LEewyiwtFZJmBNNqG46h7zrFuO/QRWAioJyiD+yh26biG
CkyY1X1MOTABV3gfne0Cjl8Lht4lWTYQZhE5sgiIR2aG2PmJG/19IAEE00oX99u//2OKuRibMZQK
BxXRWMeiasjOS6pgy4PnrTPm7jCqkhYPi2AEKYlqu3hlpljeeCWCH1pFZ5PNaXMjGs+8akSjeEyw
y8A4am5pXWOLoA9T18k373L3VLFrA3rozCH9fwsF1Gvvs8I6sRZavrQaXkru2e5tbTnZJVkwl3Qs
6jc06YrRnK0/IKdrGKsE1t4TP0zt5yiX7QQFuJ0PTl2fCIrbotrKrwYG/3OqzXfWYCw7IXT3qFW+
eBf6lUDdjAqHvL+sD8oj8PWF2J9Fv2Prv1y6Sr9aaZYcKkhUCCUNcZf61fFvAz2pLI8Mj4l55z1a
1aQf+mpmO01ffNESg2PMRCBqNw0n4GhAL54pg/rM3gaF+VRpRPzgHjiDgeG6bsWW6qx7rwQiqpq7
sufCiEZC4sojRS1BA0QFRa5H+JYu4SUMvkyY8/fUuZq6uAwgIetmVdRO7cBuoSPnz2jHg6gXQl2Z
pd+OBX2eVjDaGIRxhwo022v6GB+hpD17f4vkoGOcPHd+xGv0A8rsaCnDJo+xPQrHebPzQQJMRMLK
ncCxqc9tGMf1xEO8aW7ceLrqeSPwvXiPf48On947JEKQuJ9CRBaeU2ZIhMuS2RkccwWkvWIEezPb
xpMB3en091ncm68EAliXRNpM4qA5vf3/o9l9Mgj8vgt8tIrzOBb4Z7wY81V3mNIg57Bv03+isPnb
RhWxlam3bGygaYsZ9PzM3tsa6oNYd1RpDYLDq5Cq8V6JLJ5Oni8ugr35i2FY6SUoLH2jeaweuwoG
XUNa1NYe2fQFOfdEAZhtwES6k0zwGUW1X72YZeTEdnNHAsTfeNPynOaSjjYbb7Iz48B6wQDsHAcT
DVDH67rUF1i87s2kGv22pj6+bUG1n0sni7ycO1GM5DyUpB6EfaET7ugAZSA2IH43ZYZSMpuphhcs
lPQ/B8W3uQ9cgP7EYpBXNRkPNanrd2XXx895S7IVFLy2TRFikFB5Q0mPM1Eq0tjWT5sEYdOo+/bB
mBfjkePpV9WI9AIjXbbCt7WdL/LpPebdmuNy+eoWMoKpvOobixxV2BmY/RbT0E6igK2RC6cmoZEG
N+vM9GaAd9mLabqRWLC3njveed6sDuaYtduiMYnFUma8lUlsXf4+OHjVLpme9Cue+7NQIj6q1qJx
pWM6TMrIX51kQBycMQj8+7RTBVDBNblvehyzooIsYrzKQJdhkXhz6K/lOHTe8UO2NYVWX5z+Ake8
WL2zfI+jqmvqq49MwV2G+X4s7PneZhDbuhTuQTDcqBIpRll61aFEsrTlkCQG2luKS7B+yKoKYFyv
Ec+2LPF1bK9uzppXJnAPA4/P/j60PZVvn3PDjl53FzCeKfUiI7h8kjcxuZK24cmDP1tib85Otxs7
wyS+dbHC2KNXbOpg2pBWZXzoSfPcLYG4Ncz4+y/RJEfvsTVg5wEMbZ/sggBBfexu/z4ThLSHE3zv
UNr+HC2mu/FGU7ASty2EeOjc9vYyu9HfhzIZ3/pEptEkMwRv5gwa3iOYdXSGAQ1OJaZQjEoRKW1m
DzZM3Yd4XM7Sas+erJ7HemJeywz9dsrYvGllHe9hLKWR1GkRQNnJnm4Hb1w7P9bB4j8uLEc3Nj33
CRmD/8hmzzpmI2kXfdIe89S3LsZiTo/WgrrArt2fZSTXa8o0je1yyclVGA0r4bF80UpAMohbxBdb
plOD5WkmHZ5tIjXYHyz170d/H5o1341O5XnCE7GvnWmvg07kz8OgVugPvpYw8yBT9TDmafIjiuLR
EpQYvoGtNI7X7V3eTuBRWgbvbsVdzmd/P1/GHrmIUBnDDH3TQ0qPCVyuA8MHZjMxc1b4Wq0/qNlj
ESCc9gkwtwxjAoYhgJJeAztKPsS8KvAXjEuSSvkwcfu5S3Gtu1o7sQnjCQOY2JvaHw/LnZ5raktR
51+YzyHSg4Z4v+YFHRefQcBCVJMp5E2arA5Wq8Oz3lbJbZMh7RuGZULz7l8kbyEpdW7GgG5J2N/O
2qVGd7mHvCrCJG7bDkedjPcsxf7F3UwcUuynx9IouzMjfXYqwHoZzREfL7xRbtCXiIu9fhgSk3Ag
hXwy7u19NTXZyW18bI8asy0DJyEhxVbTczLYWHftkkCKIe5uSiN+QofQ3lqSk87umaLIVL318I6j
vyuL/fypSvmC55TbrHYt8Ct/P6RdIz1Q94J6nw8ktiEcfXO5WI+w1uJr5WnmoW54j//+FIbl4uA8
dmfyWpiAGAyTQqtR1vHv8yVgIy5tNu1S1zj37HZ+KUb7ycdSEiXTzEprHourYzJeHSbE0B3VQUUe
Ytr6WBaHiaXeKsSG3Fr7kXSCY8fyvxDJbkJbs2md6SHgiYgYONTGA0sIRgjFqajTB8LNSaMeD37C
ZhYSBtbITYVSrZuNA1yGXUFCcYGbAeTfbupfB8Ug4cJa/k7p2leFuiKvdFq7ybkYA0TeJpwJS0zV
eELCMQGfcydib9GqEPTShC1RvkBf39DmRP24m8r01pgQY62AGOL2WudE3GjoT2ffBxnwloHy3yDi
9g0DS3PUiuBmXMRRGiXv+/jDt7jNbPsGLn4CDXx8a4wPazTvWAFy4KQ7g/nlXCfnoHm36wKDEzMT
6EJx2m09GVWZjEQO2Vh9xdelPxJ3vzcMTptyoE1Hn8VQuI9fHNS0bCJnXonU2HXJY3PwqNEW2o8O
YhPSKjpviQPW302L9zh0XwMRyBg0GAv4mzoQROZ+O2RseCdCCQ6+wfFbEYG8oOFT+kYP0q1mBnf+
P+n4YbEwJXtesmfdeMe9cBzKyAhOsR7DrdAOyOTCTN7Ts3tiiXz7u/6sZtJ52qsgErSQUCDmyB8/
CmskRXYMB95+HtO7Ph++9f6iowVwH2ZTbD173GZihI39uJjk7GlrRiF0QNbVo9NeE22lcyyHUWpU
rHhqqRqUKyLPcDdBkYcKjdiiz2E6stkuGQELVG962+zmzjsuRrfnwRFmHP9jUaw0fVAWOE/7fZnW
4Ri/xobJJgj15kATf05zzj2+dQuuFPDmUxksB1SPhB9ULOoYa8ZFvssdRrPtU2bUTD5qUmnz+MQm
1zeG68KcGaYCPtocjmaeMvl00dqp8oSCSQswl6fVxcIxYU1mAvSAVc3k40kmZYechUBjPEeImEuf
svq2L/ClfpK4SjYY8wy1r7lLNesI9HZmT+A/m6o5zW1xV2nmjjRUfH7cYZJHfvFTcLMghSIqQ9ub
mUlbpm16x5ShdRLzF7hQgtmTWxj6V6Drn1LPD0WWPM86m5aECLHxUOJQwRwcO8WxKkmA7+grE2Lr
CoHiPEv2Ca8osPh3l2eaWn5QiQG9TM+lsB56EGfoez7riQdLo57KgMRj3o3dYn6l+F1RK23gtoJD
EjdodbaZsu+AYVZoY4udo/Yu96wotBueD81+4MFeawBae20HcXNvIwuQVr4F7bZHykL0llPeA4OP
Ug93Vsw4LlhHupiE5jRqG3IM4myX+zRo4xDOcfOo3PZEjtCmQq+TxyQDMaArkmuXkqGCts1NC8Sk
eTSoPJwmHInkB0ZrBvDKZUUkHuGOOOgsIJh4Li8Ju3TWK+eqBrNNBf4LvQw6RmB91K3G+6GuWZZc
CKSOhhX0qTOadpZ7GzW555J2IzgiayKm2GQeyRU9NTxgbHlkqxfhM9kbfY0AayZp3sEcOAJEbwlV
0iL+0dzPtnyaAtJfOvPO2FIdAOJY0U+kHiX9RnPS32aIkV05d6rykNDBaqhJmLecKxrDfoPQ8ZF5
RaKVu37lSwNR3vfjsE8cLyohhbcLko8U2Si3FnrhTanhEu1yyOH8qdRjrxmgBwEMz8XpP5sabD4u
rtJmBcOAc8A/uehkLpTG25Qkh4xVlq61rFGmszV7/0odqq16V85n09dfcilP0O83nrlwtkzubxLP
+6mSW6FpZ27BW1acYdb+MCxClWYcAnJi4ux1XjQbiuC0F33zXVgfBeAFc7JZB7W3pBdrFFrBGQXq
3jYTYC0QpC2Xk8kZiYNLh/2Ud812FDHLLuZ1xO2kXLYZuWYBo+8p2Hpmv2vr/itgSHucoHpLpBKe
qMOygTDdsXwZ0OB0s7ZCXHZpWl+tBnWO5u+8uD/WTr2TA8xTs/qSnEBovw9DkoZEVIY8VvYpUxzO
4sLo3sAqHrhVSAXML5rXHwPW1Fq73CUNuXx5/dzX012F1I7b/5IZzp2V6tvebPaaMrZLrZhpeTcw
pH9K2zsU+WMyUTvHKeMac7PERejEwbmY5qOwzJei6A9wjcNZ3aJC9Dv/VxJQ6inWp4N/UK5zMIgF
CPG5bkTDVqlQJPI4BoyYDCEMWR9N/dvzFSP3J+k3eUwq+dsqe8cphHdX5F+4lUm6H1eFT21GVhI8
LAbC1TSr2NduYwuG0gxW0o5PPSNA03a3jWUh8hvZRmvvwiOHxWU9IBwK4TzZ+P0UzT8JvAUejN19
HpcvbpZRTnF+GdnBsMYobisqUQYAVRGA9kAi7XJOa2i3vObUtdm3nVqXhWSJNL2pEjf0U4nyunwK
LG9LPuCpLrpDrhMrbsaspYGhJEW8b3rOJ6twIw7fey8oMcogmTeLHZOtH3rBaDb0fav5L5Pef6IV
LBr2FvFej7XfwhguLaAJckH2zuzejzLfOos6lpba67azm9P2ZvA1phgQ7IIRSPL8zzHHrR3/kvgJ
G6c8ZFVwLcDmZEB9pdfdumnw2ObNvkEvOTrM+eNquwLVWvMYo+7dACFGudBjGjQ3Xec96zMm7uam
chl6rCEPpCSVWn4xMZDIGF3u7D0oLUHap3Yi4KYJRDWxEJgfSVx9l5D38PbYt11mpfw6uUP4dfOq
PpUNmaF+a6qjyY7nYAznRLTubsooaCs2bVsjuUmZUA7awpdbhW4wb+NWHpqC9UZOVkWRIcNBett+
QWs/MUnbOXgNsFiZzrJvndHcxH23d6R+cpz4SlMH253dfJJ7oVl+uXTvoojB3QdRaz5noBNiTKc9
MbJd5b2m1J/wHkl4sbeteKlNSptEP/Vatk+6dA/HcD8MPT6GkrX0dOvWyYNCQSO85lho3j2CYUTS
GUreYe90MuwZCZt6QpBT/TE6AfJnLf/t7ZgHbXCULV6pglwBoiwKJlppE40TqKXsAU424cZofxIe
eHjrkVil+CGnMbvqInm0bXQtPM/FMNrYcPyfMqcMMZiSbcDZMsVEs2Hn+q/y2udkAdAp+nY+DchV
tksvP+XEu7yw/2K/Rk5II3BZPGR+Hc3CZJgFsCKlQorHtjyMRH6BItzqLBcQEFoUoSkrabwXG5aL
6dXzmnO1dDdV3P0rsAGErmpuCy27bxXYEQ8iaoIaQdRk53UmcisyBeLaiDfFMAL21+mXJT9A2fOv
sZvHCtX2RrLRS5R28lNFuHHX0o4MG0ZSfCFzSS+xMshsb1gd3b9u7994Qv9Fe9VgHzWAF6iS02sG
fmGejRERQ6O/iSB5jvv6TVf+Y0mEljEh3OJ6URoH1Igdf6tmZFqNc5uXntgsDaD2wasvPrLFsGk7
4jQd5vRjs0n64h9a8iR8GRh/rZqvf4ZbeKHKooBKiLBUnDrzwOaxmpn/9lYW6k7VofKm8UwB03LX
OnM5ki+jsdAbsO6UhAliNGLLDz13nrUdEml7YxgSrxLUIxe9qdlYEs8WXMGu52f7/sur0LhrBLeb
ZIls9YqGskzcnRMEp8Qdf2GtUzL1FEC2SvKIVZwy5b414GdZxkShK/s3tyRCl4AejL0ceDyPZNqO
oSd1sHKTYOPqvwZJoSEY7GeCFy5za+TbzLKGcKT6QsJRcPTE7OGgyFn5rHZ4OPPNrtPNQ1BXlPNz
4IYpq44tAUNbqyxe1lWytejGlo3wu2IKDnpreiv5y9r1azCT5c6RdMqOzH+yNFmtGJM4ZBcW6tpm
qPOPmvELTL2T8qh058X5JD/tZOn97d8iLkNk1y6OgRiZHX72MVhr/GcH3KiSxsvcz9eqdxED/pEp
3TzdKrntJ5LdzdqxwkUbvxq0+bH9z1Vnf8yeizi5/fs/2BiXG6Wd7aSKGrf6FIl86Ob5AieHzpBR
XZb4nF3aKnUw0Oxkvf+mxf1+YFAPkZ4jUHd+W1EAhnKPolQE2/JFqdg543ghuqWbDr0l35SZzMxs
jScPsw+/PPssrOxnoTwkZGZpbVLDpnTT3GPTqJC0LKaFDO1CvTC+azN5Wud1G9cw7H3GslaM/b9O
OqCoEICfShRTmWOdfWO+N+snXRE2rGfdbmj8b52YJPCEd6amv5YekfA9totQY8A2jVXkCaw7uOWr
jcFa1EVjIHW4a1nr3c4TVvdJPJCSApEgcEogcoId6zUXWCGznhu7ZV7SMecd8+pkNzGlwfyq1QRs
lspUbFpTYm+btRIpt7ERMypB+Vfp9c80E5iQV+q3cb9akyA86Thi21vjP8/eu8zeWtYfQ5E/lwS4
7lnqfBSInVEKIOrVLQ0RWcpTwLO+5tJjLjveEOTNA0qrkqi89VyWmqLMudPydlckEZxoDRYV7sDS
XvBYIM7Sp+Kmsep7lk8dgSD2R5JzDbSDG06KxaKj2Q4ZttupoFCOOQAq5vhgqaj1LCk+8+ZHL1u5
4QmMwRVX8KbDe8f6BHf9HDWV051nFha+pckQar8KtaTZziDPN7AEPPYHW8ktNnEOFK1V7pm60Ig7
PNZry9rkZvfaBhRvVkyIPeaiQ1zOn5XjPLM3xz00fVOHqHD56tkF0/V0PQm8wZeu/+jpxLZcX6x9
rDnVRu/8oyzTmS8M601n06p3zadfuy8j3mXYHdPRmqkskH1COV+sW1JpuRCevH7YlfeZg/2uszli
jLTiYHxq8vR9ysRLYN9PA09Mt3ojcRp9yDRhAYaou0nrCsLHgCAJBBrr6Tvy4JmJDN2hWvLXbjQi
LWPOzlwZzzjr+d6DYNSZHnNE67Zd/51IbTIVcLAaZ7wgUWmj15+OS/+eW+mwC8gIyuaV5+4ymIEq
cidiZ/VP3RoMdIucjqa1i3tcy2kqb6TvbbuxPC8KgSsiAM1RHwpvpQzEdUz9KNYJ4vRRFXj2nTMm
OyMhRUurXwO9a5Dsy5OhcHwAJMjlpznihZnIIUDpDJsbc4lLHsZojdsFaNM6WYD2iNnW6cRHVmXX
2mQZ0k8fnJJyRzjUQx2TGAjvfuMEtLATOWqERjAgw8Q7emC2AhPUdeof3c6+K4jRgehhv/WcfSNI
bl97d8R8ktN9W2lX1eLuyN3HtNK+CjRlmvM8mQwgLOM7xiQg3WnvxazjY9TXSjHx7Ho2sz3+BmoI
Sz1nhv6U+8vFjEmigmaeYkzcKJ1rxM95q9tlPA6BtW11FMVaTqNat/ZReorPuN0HHuqKtlvCGYGY
zRyshUSpM1UnIfMBV8tXUTpQFVHYYseXBJeVp7ok8yZDsRh22bcLtppgKSG3rRqJ0B5uSRNBUOQ2
b0azvE7pdazch4oqEd+FZnGteHCc1++oqy08+lnyzzZq7LupgY1MugeAQFiWDO3RKFkgA4hhZDq8
0fagKrNgvEqRbEnFOY1NJlBQEbXKi6FXxnM2iLf1v1S4L1onmCkxPXPcRzdo9kIYL9i1drGTfilr
+qjrHFmdVew9DQ2JlNrWzOvN1MhLUJW/Gs/9vmo48mKxVTUtxt/3kFRYNZvxPkFMCXLctNVVTjyj
4vV1pkl6THrtZI/TrS/1K7FhpzlRdB7VV0/BQGLpHQmQl34cd31KpVIYMmHMSfwqmvmt1fHsZEjW
ZPJJq5pvi3cWb70TxwszLAzlPLQe7Wy8tawCkM16TfsgaGm4RDTqNfuBxg4dkwbH0o9+d5+NWhxa
lf7DAiIK+vqoIb3xk/zBzbpv6g3GSMvvepMPFF6l/mb1FEjzhGu6zuiuyi85JVfpG99TnkF9HyGD
FoI+EaFANxwULReFk9xBoWFgXY23Lddb1tVfhqDkist7ODF7MTLMMpZLEwdMMppz079lC9kvGKDQ
2eTpU2dzEQ729/o16rX5L8jizzrOTxCFvj2o+q6iGVFmDwqe6EGs3+BnLbE1Uj8UFfDLqU0Rv1K7
chAX/3xvlzkwIXi77Fi9DbYb8Ybe4Lo9WRNct0zElFZS7SdL33KLH1B0R8sC0CNZx3L2YGza2tov
zLlsHZCrSksa4sT+GOwxtFrsMpMpYAx7wdVZL2kvKKjUQXqXxVX5PmvmidyZsT7UGiYESxJOODoO
vZtzq4r+18BNhqvWfDMVuzMYYofes/aD1rI6sS0VQox4Q73AILAWb5ZX/ioH04OBPzgc+2mLyXve
I6dSIbXeeUI8y47uYrrqYuYxfl7LubdSZseTLl30DLw/pQmFcHLH25IZ+4S7phVo37QawkkX88q3
vn7RCxdsilphKa1/iQmg3RY647VWYnMAxNg0SHxIp9wEHe9CLUFl9QIdotnSu6iZdIiJlkPJ+Ku3
FRGF+VdmuPWuqW0VKqcifyxg82GTMs7AFJ2bTY8dGkk/YEX3klNxosEJdkEbyL3VnGtnANFhgqIt
7py0/zSTKQ6Jvp23yQcucni9wEh7jbypQKJ7kBZ+zUoHt0KJ4nvlV1Jp943gKKqZMiNpq1ryrPXq
1svaaTsOEOH7JWQu5wI7y24qP7+TAnJT7nSMuuynovT1g8gIyhz0ZUVr0F7NanoWnk0IVWOQZsSK
+WytLghHc8kDr+JIVLp/SKrpJl1a55B2PEw8A/ZAZ8f7lnlfGFQnrA00SKXO0J91IPLDMTs4CIl1
XTTnofuYi9WZMFEfBC1/k1ZpJzVk50SJnMoukYxOPpZG/5oCe+JJwu8x5iO4FHPXjRR1durd+wZ4
S30xgTbnxrm1FdCGGdeTmlCXM+xUppuFlZv8kF9ubvwGx3XCXE8P1I0TsMy22HIE/N7CHT5jRePW
IbSlxKpi78fw31jx88W9wIfRQl2fslCr7ENl1QPeSqCwnl3B5o1f0OFi4U2WQ0aDfphLuY4SSMrr
2x71XnprBegPxEhn1fpoJtjetQ9Mrswd8XU/Yw0wLGX3rDPt5WUtw6n15YaA0IvTEZCHyOgXrVvU
1fUxKzqLRI4G1h1JDOOgdrOSKOgBhWzMNvvViRJNuvrZmp2Iapte3O6aXbzc5LGpHUZtjoZGR7hV
zC8J1JWNIoNeUPjUKU2XNrQP6EqRteEy67gQQQzJ5x4nFE+IibJlBSxQV+NtdA+FWZwSk8ZLcyBL
KlrRGk8OQSNhyioVcTglVV3rO9HgOprq+EjwDir88lUi2Mc7Yry67I9t+AZBkmlbawY008AOYD24
poIouhRbyI0Z0xQNkuwp4k+Uu2YkXpgKXQ102u3iJeGdu8YPjlXxSf54ZOrp2bXSfaWzz7eG+wZP
W2z5l261/vCXG9M6RWDu5ohV7uqOKY8Thkqwk/cuT0Sr4KjsVFQyTphu02kYNk5Bcg8KNNYkkZJe
jxYMW09KSlxuuG/Y6r/8bPylPHwPsvwLP0HoYFLMMtYWBJBzYpFAUuv/PL43eOBlJARiv3ppMdcz
atNNPEYVqkVPQLVxMH1K5B+QAe46VKfhuISr4Gz796uZYXwzVOs2GC+TkQ1Yn7Bgr0grQhXpbl3Y
WosuIzfJcGMhyFzWh1PtJRxLxjPa0S+9MfNtklknt88/iUgnp2V6B/lPhCS5Gdqy07X+CUHZwaZO
nNRAQDwE3GJ5zQvxavfkMtM94mWlN6fdRsesHvsSey8ZrwDh8qhiiMhtID+8JD3EuAZMGMQ8erDd
Nin4b7b04VRBsidY29zQNgQJZl33saozcg69LZ5QfTN0uJMbbhVj6B9NcNQM3oET+U7N1ETeDQMh
A8bCby9PzVQ8FnX1bJuIE7X1BZQWinaevzAKao7e7LNcDLbAaDpxWub3S13ej6P5EtvL0Xe6u8Vo
tY0wL22hcwGbA8aoBh8E23tX8kca+vgyu9/mJIJNP3pPQ5siyCnZt9iBBqXCOsfcczFwwZiZqhjE
imq/bRvFYzWZr6Pa6iRgQO5L+dbKh0GKqBvjM8MilAsvQZFSHuC1cTLvxZEf7ZLdWm6DNrN7auv6
YiZYuFux1+TCiyGhN3ne9Glb4gO2D71fziim14Ld7DMt0vxsYds43g26YlFOUQvXw1u3aVrn31FF
cI+PKT7ekgSA7naxzTFMcv2lR0cbOMYWi9sIaYTqOIspYtV1ofbdaB92SaHX4C1hRL4hZwlpP3e2
2zrUYSp+z32Ahca9JcuVMB0QSwyoYOO/1zazeFD6Hv0hd1s2Mwfn4l5XbB1IYvSx7PaYzg3xQ95w
TNeKRIdcRV3g3WPV+TW69jr68zc4Gnze3lM+rOxey0Ed+x9nZ9IbN9J16f/SewIMBskILnqjnCdJ
qVneEPLEeZ7567+HetHdVfYLG+hFJZSuQjnFJCNu3HvOczq5VyE6a3uKI0wq6gPC1nPck3bVLt+m
IyRchSp5AdjGTIUF4EazwtHkHnDxqPIJd/aXDtoyKYgocXwofYDl5k3sbyCj6g0GT/8GRtC+KeOL
Qwm+JatxV0zhyZJ0lOaWMxL467k6pzz+MYiqGyB44xocBT2QrQ7829EwjoNK6D0r8VYXeKAtRpPh
l6Rp7iiDkxsEZdzMkT5aAyM8dm62RndnOdmzG6MLHOJ7oDJrhBH3r3luCM6uJd640kM7oTiHBTgU
vbZ/S0y73litJLS6rrJtMM1fUDw/ZTmJT7q3vmWaESJIVL51wYUZCooK7e76EljTYIebwq9fAMGg
a8O1d8qxhKDeNQ48d7s5ByLsBqCbe7YuTGD0h2dSvaT7DZvqxqbtJbx872E5KqSJNGD6qAhUbF0I
8v1ioW1leS/JvqoSF01CaD0DaqdsSYI3mlUfPLA7Y7SrDV7fnqbVoZCqOtiif+3cON6PYY0zwK1I
RVWnYNA180BE+m3PkEXEBYJp2olY1m+mROLjzq332devlX12QybSokvpelTGo+5SjHYx5UN5bKbp
nniK8MYjNxyH9BXD3tJB9p/meuvN4qdTDjguHL61bC53tVGfVKdfrfwuaLiFiCql42TybKB0ORa9
vqRKE92RS5CG6EyyiiXCcHrWuIihr0wvBI1vpyLfzJCSOLs2VzVhu3bYhtR6QvB+Y0q1G/RzGiQw
NDWyirY0PywETVECKloFw8+qU2u9YJQCc3jWVncZhmalev4WxwvSG6HIm7TcM6sqba9akqq8ZFTW
onrDeULdb/XXPnNXwBWLDdHCr2OXPoCEPiHGOs0xVVdI6piwcvyuULlWinsGyShNxuAylRaHyJgW
Smal3/peYoPGA8Bo2w3QYgIDsNrpUc2uWnnVbV2G10FnuAKblwqv1wrTFPc1/O4ZMQQ+3/YL7Jov
xrSpkD/f4KVyh5orULMwtsrE96fQe7/EIl17rnemCj8HcbKf27BYwVXHTwpYyjLolOMv8o8gc9mx
feqKz/+NSF+nRDzhSqBmd4vLHFg/O2YW5AtlX+htAGIabqdadpT3eGyioXrxtTyhynNzXLrWSC6b
yMSDCgSiVxoeQ3KCDwczjmY2FWd7DmkI3kR2AD8xOiqHhLCOqrJPMBWkwkCeF0P1CV7DotE3fXYc
0gG/U/XKQPBuqo2vaN44laBK8l57nOmh5z0gs/oYGvWtRE80e/b34D2yOEwbE323ysR9Ki2IeePO
7ZM3gfYUHCP3gbLACI/N14gNHsF4dHLTQW/QifsreE3WPjOKmEoK2UqwjuPXpOLOjCzvKXBLSqp2
5zTsr6XF6EnY3fc+1y+VKyl4InIz28bdpj160AR7Rtc0Xz3G9AbZDo1dXbt+/MFA5GICiAHkszdE
yYhDlgynq71jjQ9xUufsNBwC7EmdzIoCsgM3fLP8OwZqBqcwXGJodioELqmTpCu3eM+p/omxZ2+d
cIMbJITjVNFuw3WIKzYZo9ylIyfmkD6S3epLk5o7zLbkJXh2uilEFx1rhtkDJ6q9SXaJW5EIgtp8
geLDpxoidms9xWurt5YcNtqDCAzXfPaHPC9QCtblg0yLWz/wGSMD2ol7Vdz4qbGmDdusRZLXK/+r
p1BmxSVAZMCkIUVwcSkTDzhF4CzCFve2SFhVuIvJbQ9yPKZTHW7n4ux45ZexHLAUmlTrsygO9EeZ
12pouB6T4ayprc2UsKgmbfDd7dBn+7D5brzsvqtczpsB2kK894ylHY0prqGMT5MH09AANyq5WOWN
m/GBe4zFwuIEw3MXEbjVful7ttgiYWOyYK5T98iC8ZD6Win7ErnObV3xawaGW+2s3vyGcXpZZfqE
ahICCbDdfIzWbU9HEbAZBaKwj2YUvThgH5kqW/yaKfebgR77xpfuijPsPjOHH6z8EDWCqxAeqCFS
onqOi8GcJsfAYKYd0PHCRRPPHL6GmYcfABEa4E5cmMrsWSTIrcagFjC9RmdTUgr71d2YN8bWDVRG
OvuYbc3GbS4t7OCbDinVVhByUEQ6IPmoS9bZCMEsqG6HzHtrIxGu0YQ3EfHdwilamIF6XtfA41Is
g4dGrggCQQYiwqfII/Uvzs117nDVfcNEhZNUKK218GiVjz7qg7nZFDTRvBz2AsWWAcFD0U+k64Xq
p35KOfGf2Fy2oZM+ks7S7oS52Hbmzrg2jg+7TpAgLbBq2eWTpKF1iioT03dupZukanDBxe6w7xT3
QqSKmlOf/TXph36jpV1yGEzCjR0ymjb9+Mzgr9DDlQLe28jA+V7nc77J+wB/SCgerNCe9m3DY+DG
4LtU1yGHt0sUdil5N4YOIMrVd7komQ4PdBd8ijtGc8dSZ8Ytm3u5mrwJZtpytvOnOztnvBwz1DlS
D5B20oIXthChqSx66m0aGMjgnTUgG7EO2kDdZKJntCpAlVnGgdLqZoTCc6OaNn9FqtjRWoUS1Yc2
wr82RPsyzZshfB+Rmh8TAfCXensVK2K3fW8m3FlldDESQqtnT36Eklgcx57eo5QkCfpO4yY0J6wt
U3FyjXUrlqCwtOMWDhx/A6IvhosVps845JhwyCTYoYjvzqMGUYE00Y83bQlDCaAH54gWYw8D2vre
zZz5piSHdVdhcT4YDcTXimHhs67mba+sW2NOs5+sTFu4OvZHPNaQcvNquPh58i2qO1pHIf+1ZRU0
tK2RWY8XyP+8Re6T4QuCMAic6pIJI3lIq3s7qKe3oNJvnnxvxp8VENLzf4imSfWGX9/A5/tkCxOt
OLsxsWFhdoD7Sks5KfSmVG10smm3IjmIoGH7RfViqewahD2JbPy/VqKsjLvPF3T06SFMoI9hv71B
Hu4+MzoqN/Cx6gvjb5p0lcOtUMzHHF4viWi2c2/hQwY2lbyZ8fzFaGb3rOIUOWEqxhWOX+I3lpc5
VjFS2WLJJXmcmnSloK+gM6vm12bmnDjkKn8yaDe4le4+vHuE2vW3ZikYHZ/gKkPPE2CoBEzX4P8Y
lLjz8U1cu8E7gNadbmsf7FXevFGQIdDvXevZqJW//3ybSKvage5lPexm+2AKNhlLAminUm/VNnaa
aj+5qaA96lzMKakOhVuOl95P41XeduU5nwbwbLZ3QDWEbhV7y3ubnDyYjmo5FjCrJjbJNvW50OA/
FdsBLUOq8EHIfB/D1LlxKtmf0B47rG75e1OBrgFI0t2K2b4SWmtcghwTXDGOyUU0wwJjDAQzB21e
vMIHjyD9t9CHgpIkqbku475cZxFn5CbUwVPpj4/V3OQfpF3TzNGYkqy6mG9NaNRHuqY9869Qn3BL
IHiNbUpFjB0f0lD3dpxV17Scn4TrQi3o2K3xMAg2rnqMNw5kzm1hIbsZjRCp3Qg7pLBoQ3Qypd6L
FSmyYXEXe3G/84wY8pmmRe5VmXfXLfxCRibYVwuUTV6rPCIH6TvaLSFz2JMwYY3VOqklOjPk6xuc
AwUD8TGB8B/Y3zqjyG6l5ae3w//9Kcga70DR8Z8/lzKdD7nLEqkKMtLTDEu3NNPmdaCnmZD4+t1j
Oty3K2QF+pSAhCH6lcpXy7rbzy7yEjC46UOB+GEzVC1sbn+OgG+ENsGH3W5ya5qFYGmmOBwPHH14
GmkMsPMjYlt4owMwnWcRsq2NjMmz0HrVPoLSiOk1p89oVZPkc49ppTzw1JuIYZ4qvy3u7aak4TRM
9TWIn8ZAKf6mCLhxwS9TesXVrIGN2s6I1rQo+W8adBEgaTcGp6hL1tKl9UZ6rbb0mWcP/jFdbFJj
dBsnDf++CIHFd1G68sdx2qqGM+UAQiYw4mPMRnNyvI8qHAF0t0705NMltJGgMK0a8rXfzQiMx1dH
FKzp7uhvPWhL9ItEfgcBfBPWZrcdzVRd8ABHKylmfG5JBtsVBkRFA4gfE9f9EQbpCQfitFcyG170
CJWqnOwJ5PE8vDiO8Q4aFsbd1EcHKGX1WnMeeJ6KaSHMta/eIIxNhah5pxM/e0VA6SY2ckZztFfS
IZCmimGzJLaHw8Ty9qUnr06ejRcrLfJd0HP6aLx+WtUMI7AkTDAyhmAT80envgFxGE95fh/3xnRW
PlMc4U9rZkLB0aoYrw9pe2hlFW8/vx6ikTM5hvdWlN03hd/cWqlBvEHgmo+SRWNt1ElxHw6XQCFJ
A4FW4fuA5zRRlO6Z3AfzebLLfDcYFlLx8cXD+PSYd4xRArzJ+9Gmk6KMZFzTwMc0OPh3zZj0Wz83
PPR3GnTDkDabLnDQXXVGdrXq4TSieOY4kjMT9NXFZjsao+cAftzDhFYJrLL1QV1kPIuIz6dEfYhN
09iNdqr5ejjO+NOXqlyDyRRMyP+PAdR0uc0crU9NuHgzS+vRVMhZ5qbZA3jCO9q57m6kSX+QHspD
tGNi8gd8v+iNPCDS+ymYnz085zvTHdWJvkG/rRPq7xJbRqqlt3LInZjtJrq4dv7m94l8dKYEi5mB
09X3LOKtdZmfx3E7l+HG6QHwtnfWM8fCJj3Prhx3gdF7x1zbHi50kpr8ahjvHb/EU+G6sPo4IiOK
XNd+w9qyHGNrBFnXAfMG8o8pZ0KVr62gQkCKFCgc2dfICN84Jq0Gnyk1kpqpuE0q6xF9fbL7ND2V
OWodMn6vn37fvlXNXQiKq7AsmmmYmUI51bueYAyMtmJxlTLKbGeFEt/mFihSQh28oNw5+JmZqrr3
C9lz64qei9vSA/A8elCGDGO2nvJoubNzhquiOFxXzKIXN5LbJXd5Eav9ONERnzvKTzutD1D4aiCk
NQ0MlMjmXrlLNy1DLdRXPcGwcVJshoWxYHEYW7lKeMfPt6iYDjW8yavjlONZZVV/yc0iPNOAXCHy
9AOzfZ16Z7oEZbVcNeKWsOek28oqUD/oIVpbLRIYI2d4Y0/hgKOYbxinb79Lw64/4ZLYAPUJX4oC
gkwWwMzpIhm8WKPxkxuRD7rIJIIgHc5gucztRG/v6iN5BG80iReCgg7VZO78EQV3narkcYzuBrMA
+Z0q5Jl0Matz5vb5DhIop4YGDByIfQieYBEfhJ8GF2bXj03AbWUl43SmpzIcUgodxIqSPsbCm+LA
s9WOZCUawLzOtgy2XpcmqxYlL7jmLnsxOwcZ9NBuZe3QVhL1eMQabmyZWN/5i6mLVp3cMi79+clY
6qpmX9OIMp0wedWkOhjjPF1Use6EEeALGcMti9s5KhfsdDXy+TglFZ3/DGZePcArdsrAexxMtrDM
Kq2H3p3uSmB0bFF0s7sCKpn2tiapI+vexHZZNdwTcQE4r24/rFoVd4Zs93PI5ernr4EJUtDV+PL7
SbqHqAt29fKQh5OOaLA1am9DDL7P9AHg62liTnVbwc3lKGrYR3BiD2lJPWQMHC2dnnZ4mrTDU+5J
0EnRx9yYzSuCSnSeHQC2TOH0KVyUYtF4KrAdI3hJ213f0lKwxy2/l7x8smnwEftsuyjxc2XjuxNR
ePn8KSLLFsIN3o4yem7tKD+ZNEPWSErIh2uLVxpK54lJXzvZcPicCsFbT6eWpTZIIBvcaGNOjiMU
j8cubxR3ekpTFr11m0NvpXFzW6V1zfYwebBuID8Ho93edqW2bkcbpLfvLUY1cgoeQxb1uauZQDjg
qFqatDcukSIPbjPhWMk7EEJN1sEUFxghYj/7IMPinPkfA53uwmuhl6ggJ8VnUcdEIUrc4RQbDn8B
p1y9vCD9TaFE9C4GEN6CFSFOZZ7tHeoXKKBp8fGf9XRZVNugGA85K/JNFcF7c3BHbjql3UfcG1Ai
ZPSSOYbDcELubYZ4a3eyg+PkxTHwQ33byaQgQrtFbIIQhS5tBVhnkbJ4xQ8/8ZydnHtN2msDRFUQ
IxNl1VNOtx7Sv6T0hWqAPHhIzp8vwvYxb0+aQbKb9+fSn2iVMfR8n0tmVnUn5K0okUfhqnmfOsd8
n5DRrRQa3rQu4frGnxti7OwGhH33aajIFtJD8wZe8CWa4vjD1uHOrZPdonh60PAMSM5BFg719fHz
3by4I8eoePp8B4MaaHzzXNb1cFPXTcVROs+YU5ZMG8O8eurinMVY4RcL6clcVesyJFwQU4a31ExB
Ki6ZHUZbKqgENV2m0WaVp97ureea7rJN5/Tshe58GeLEvFSpq1eoKdo1bSUCBkfCFp3QvO8ibf8g
4GfNQRbz59Vzjekj7miv0tbZIrrBj1uNPnPZuuYiLC85kojTiHAfS1WNPNyqT58/gbukSIhG4LX8
OXEghXx3odr9RLln2NZPzDvfGID692xb/tEPtX/JRfsKQM9cSFH+ZRzClsFu4RB/G8d3wAzI/B6a
p2l5pxEC3Hh20+/MBbVkJvN32oDFi2NNi1MidPexipLXtARlBOikurXb8BnIJYdPA2L7aNjqTU/J
M2U1di5kKZFtGtdJmAwNYjSLmWfzMZgH+BDWMqPxTzpMu4dw6L86i6g5smsHLWNinj5fkuUnw14k
QkinN9JrYS7PjCqU1Th7Jzflc50a0XqaTWf/yds34jJeZwjc92lMLNM0Vgcf4iaTQ48HKMucPT4R
QY4tBwjRMl9KyqqA/z/XLtu0Sm/ayYzPsnfGhwl8iNniaGwysFRm1F6TtE32sY7jnekLJIdj8ZE7
iEQniB1XHTmvA8PAGzE69vtI6mvSRlBP/EIcK0v2azKNnPdR5AjShu4qJuHc9twHjDR0vzTcui1m
juDOa6bgErv9ymQWePf5kmnO/27s0fLsjR8JYaYbKxfdFWpdtW61uOMOPFOoTrdmldDdI0Hmq8mg
20zp0yUJ9MfP0jRvFfAHIleMGZaVYVpHdCTZQv+n059N76qr/5Im4hDp969IB8RjyjUFiQ6Ow6v6
JSDNHfI+7ZKamtUX7X4qs/7eW26DbmwfejNtH4zO73ZGpA9Ban2Bz75XTdofojxPTozTryR8m+co
CAUDMb62//e2MIueA3z5PS+PqvLsj3KovLXjTu7JrhPvLtPMPuEWO4cxZ7rfemWCESRILp8/mZ1H
8R05PKKy6o/GHHO8yOOzx9nvgQLzW82muouKzltDuABiKLonH3098Ktc3/sKplgIZXGVGc8JesqM
1dvIm8FfaftEpq187tGgbSymeYIV4pLHpVynY6z/EsT7a6KHLW0plLCpNm2oH+YSyvePtKahnv0w
doAZQBvUe8fujp4nftIQMLB94Gj8c0KHtXxZRToFRX74/r//l7L46xQx4TyiZFVpbf4SDtVhHeYA
QQxajp/kG/z6G0cn7beiwsIUQb5/mAYv3IV2+6VsESA7Eubl1G/qqgxemUoE+n5mrHssKyEPkZ1+
K5MUjUKQeofYIWHH8irnWs5jslQafwm2cn/NJ7SlUtpRLhQYSyrTNX+5VHE2KEYD/cprxXng4hw5
OYdEsd1TFAPeST3J6Z7vSxpbrh2YybJ8nYqiu0zM8OaYTS4b7XqVQS7AUVAbW9t1xIZTuY/I5X5K
Tefdd6tqXRJotKnSEBec3ScHGyRfEI7RToXVT7NhFuIgEl4NrWGtMt+gg9qw9xSuPdNIIJEsrpqT
MZce8XaNhyJLnm1L+S8ukeZp4W6jjN6vpEGzoYrceoM/0HDFZ9lVS51cQnEusbxyRjCdbdaYPmOT
+GILZ2uFoXmJrKncDjGc17rAr2l6KWEJVY8xX2Cd//PdgjL7t9uFFjITce3Y0jTFr4GaiQB1JCRG
D+mKW8kLrafAo1XSRdsRlx7OVErUDhbenQUkbm+2E/UJ1qQs1w1KwHxN56l6UKRpkTdcMWtMGQ32
FWfSpmLhK8epv29Bm6MGQXAZpPNrreKZ9G7LW3c5Axawue6R0ra90GnTT4GI6TCjJnUBDmOeLu66
ts0PTl1HO5SF3nPTlI/gqrpvKfpJi+ZYctvMsXhDBU1e9VylXy1EdBZold5Zugh+Y1ymiTaDDq1T
02fMqpeAPA+n2UbAHb7HAnhntYG8oe3CsbrxzYdYOOJuRHNR1utQN7AGC/MEeBmSqxUYRz2XxrGX
UwAVh3biMGhGX4b2jq7RmYdsiAbcBNkyICOvaxM1cl5DfKgf8N7V6xmDhPRNAco8a2/T1kIFEwlU
DZha0+LeMptzqKPyWXS+eGhrd0W7Tx96iV4I08UdM7voWVZGdbCsMKWDd6SfM+7IzKH+CeWwhxRi
b4aA8YRnmCX7PibAgDXjMZIjUgoztMke4CfkSd0dO7G+4RCxN7TOT+DU2tOf7zD716gqm8BfWwiX
hc/0HPszKfAfy18ppegQnEOQzswn2MTi88C3aeB6ccDAsdsN9V4CwsUYSOBhAtL2puWItom7yl91
MlC3heFcIph10ZS9BTNCcD1/gNKYpso/RSrbj9jXz1NrrGHmMIcgGCZvTf9uJJkkM+3ubESvUvje
PQ572VUeF8xcrPKQtEI7sgiOBlihjlBx3gwHmnevPZovkOIZHwfh5s/Xw1nWsH+tz65cQnKJODQB
r2vzlwRbk7we6MOoFb0KCGhge9PRGHo8SrYyVkMwvHkCmYofdgOWVfB2Ei3hLVLZkwu7+ay41PtK
dAN98/41TIMJjZ1p3yLhjdcmAVZgCK0fLf4BSJSAMca1E/I1O81UPvXu0ZTuC4YOA8s8O09kiud4
TStTbMGAGaBe7/0ZrFKcltfY5GE3BG61KlTpByZFqFIJ8QpVoh6C6B2jnHvwPS/Ckivi28QOj6Np
5z9j0em1wcjrLyG6n2v/r9dNSou1yvQUl+2XIoWDaix8PymwoDCTZ30iNjwMii9VsyRgLUcAZ8j8
QyrMk8U6f+GgdSw+BgDvCeqZWK9cqCX0IXX+zAP7o4jfY4pYK3RekFNYq6Hf5l0ORaEV+oaeKZ5Y
5XurUmlrrUkLOroDTprGnGYumOMjHsHW7HXvTt2gwy7IbZp6sswEH5BC+kvkLlEUGMfSiKNE3bLM
gTzaTKLHxt8DpvLpHDCdk9nOizxr5wu9DKHcr0Usu7Ow0rW0mQiappu/cOS4NxJR3vtSwFbLzxiH
moeuj25Lju6rP9+f4td8L+oUlnlLeCbKKgAnS7H4j+c1Qeho2kNQrmwz6s9jr6JDneCXbhPvlFcR
9jk7zJhdgxYFxHsqgmk4d636SIsYlnuk6qtI62jlFwnzRuwSkLsHd496+K85j//tkxKQthSsQGIp
rv79SZkRMO7AKopLIByB34S0pcJV5sXiyVflx8Bs5NxVsdrQ25Ab3LiHmhiaO282H93c7TbF0Ke0
c+IvGE+Z5nQZk+LKl38p/34rrrme2rJY/7R0TNtdwir/cT39DKua3zbFKppBKpkOoUAJkdHroCFL
M8QJsSozfFx/+RaXKu/fTwudNsfS1Jv8I6xfVpkyb+16gpfB31Xt/LkIOZfS/ICE0tmE54DhtbdW
n5awWADB5fNkHezReYdmBe61MSx6F5g2//Khfl/6bJhWnufwiWxT2b+Ud31c1LU1AdaI3fbQqaq7
JEDzDwHNoc1ErMg+FN14KNO4Rf5qH4ape/7LJ/itOHbZjjxXOI4ltSbS9d9fRtuaMDLpT67SGMuj
B/kaW5sP0YO/ykZStStsh9Zn0h9ooLBthuMr58197xL3QrqY/MvD5ixfwy9fk8d9YWpXKU9o9cvD
pjsUMVYakacSdpfQ7atdnnQxPq1Uvac1YHykMAczj7ILbdAn2IXiFQws9PLYdi6JMasjINdXN+vT
A2cYQSsiCbcuqTIuw/ITbIaQeZ4HAdhpRLdpReTfj/2LcMIh4awt5YGCD9Ydg1DHf2id3Pipq0vb
2OEL8W1vszWCr1gSbDiAGTCV4/Q8Dt1bubQ4P188BfYlcx1SruEZPtS68TbxHN6ndA5uJTFaN7k5
Rm+zRPJoNN1w+my5f74YUfvD1pm/H2QTnP/yPf/+0LmCkoZ9luMQp6Bfbn8nkRHOJoQKQT7kS9bk
Ro6yedGIgg4A3ec1Duz+xqpK71yQdu5PY/ZoLWNlHeY0Sd44Q4S2XwFy0+Kiu+Trnz+f/P3xdIWr
LQ1zS2rFtvbv+9DIS0hWM0eCCnfBRaviOptNtwnHCn7s2DGQaPNgXUf6O12rbquXYO+hqZGILMFD
Y+n0G7ejNtFZ798VwWK6p3z/fIFGjeJ3Mov959u2eIlAJkoL+T7R3cFDoN/rTLIfjdDnYK95h6ik
U5fZc3SrTHWiONG3dA//cquL347BristoV0tBcc8/Wsd6HJcMulDRAyzsiMLRHzn+pV3GSA5x/cT
vqy9HxQkmzf+LTSsAzFKzUku/9ko5g8MvG9YWjjTjun1L9/F7wUqFZmpXBe1pI2T/5csVRAMUAtw
n686pgkXw2g8oOnokCXpNjyd1sYI7fHMIzkfPIBW64qWZ5u/mxmsIMJLynM4T/O5G0x5i5omB4oZ
2ava1fYFlJFzWcb2dMKUv82p9LO8B2o0j1/irp83LhZQ2iiR8zA2CusqUOI1OBDYMQpyasvE7c+/
63/Z3F3HkVRQ0pFkxv2aLlrVtt0wZYlWynJXRODRqG4tdGmWMu6QeW/HrvYewgraJzrH0xgaIUCZ
tyST6y4qmzMxa/J2GFu8ERlCFwQspLOKSN/9+WNav38ligBxk2JM8Wmp9v79eGQhgiXuyiU+HiMJ
tQP1eD21L7PPnCojTyOYCuvKgEVc0zjj4F8ka8WidFMn/iPFET2iooDirxOHnhaMG3uaDx0kWtDG
vDgcyGji2qg3POJX/vzhP6PN/72m80Bz2pGs6xbV1C9rjxEZBIE3E+J3utagZpGEd9341HrKPmNw
+o7hCLwLgsa0JjqPE7+45FFFSHeMq/PPn0X+/tBxIGC+y25nm+zpv17IxE48YbfAm+pLhlT6pki9
6WUI0D94jjMA+cbiaBTpsdEivesDrU5wW19M36PHGkfWOam0c/U6AUREBd8B5hgHN6+XvOlw3lgi
BSZXdefPvDlz5hkqLPcdhu056znQhaqP3tLOJONOQhFJKmc8Z5n7DkRWXbqyhjmLTnBrkoO4DdKG
EdH/x6/Pzso9rxcLg/lL7YXvLEmrOktXtaV/zLOjLkQV+3sOzAK6i23AQ/TKbQ0A4uoVlk2y6Ni/
Cpepit850a4oQyb6dbkkgaOn7EP9aDgTA3nnnTin9JLQGlk1RgRSank7RIU6RonsHlyBvHE2M3XO
tFPv6xQ1ZNBYpdrAXt9wtA9t8aHIvBgm82yjJS8Q69p/6QSq3+tjSuPltPlZzlP2/Pspmvg4IUz4
fOV3gCPn8i6pVPCGjSo9ywyEvmZ32/kOpCy+unFllcUbGKb2Ys4FGpMmJeEqJE+hHePozesb9EBO
egmXdlk6eXgIQHU7BjbFhCBIrCDRnl92PNmtP8NEjLrnoUAs1pREnFkrFtkNKSQA/H1poY4NiNbK
hHfNcSKsHVWq28YIyiPhGQHYqM58tDNcucBbx20wOCy6rc5vA7ulxwEqwCR9w2gC+YK/6Z2o8ade
+iTG4FO7qYqmQRsp6mukynKvUdsNXbO435onaSbqkEA221pd4hwniAmqCOV7KX135yYd2S1TlnEW
CxlGMhncxGHSHJxsweBuiKyfN1zAEMyH1+NiGdwXL9I99AcxPwqjtNd4+d3dn2/h/7YUuorNm86x
pOluL5XEP44P3ZQQwGiZsHaJqHRK373mff3dzDH05Qhudolzn81WuWviMcEWSoSBPVpXSGryWTOg
6/L6iGXVfxhh50No9u5TgopOhUauN+DA+nxHw3G++fPn/i8VjsIb6mkcstJSv1W2YDYx43dQESXg
4xofghyrVTc1wSYxS7CMfBX7HHDlQRTOIQyhPDQN05wGGO3KNFzvtLxVy/eY9P4PXw9IOdqJRK/a
IuMcs98qnjoETRZ5DL3Zqp0v8YkxyqDm425vMbOeRKCTe2bAwxIxO2IPsL7IKJ2ZUjTOsbZxrvz5
l3Z+a6YuZbxpm+yuFke+z/72P74sRkdTZkdgPj2TcOwBdsMpIhH4pp+CbtMQFXhgfBZftE/rRA/h
dextLLq1emCyY64/I2bKJfEUUk8EOx6eOnGp8UoPpDZHnNlOuYdGoWixNa/APUcb1yySy+xg4Wzx
KaqNldTxYRjFVzu0GvpHQUOE0goKAHnv4b4ZM0Yg4PCO3MvVoer7CqWpanbT5JO3UJsWFQkEHS+k
onTNkKgu3V89Z1WSivgm+z0yGfPVoJdEtw3/FqLO7i/3++fu+MvuqS1Yltp2LOpj+cuJyOkbiDU6
z1duHEl2EJIVTJHBzQ2b8D7KaRoOtAKAtg/wd4yke0T0E5MD3+cPczdbN1NQTnvP6KPrYGFbEqiD
OZskWOfqWNEEIn9hO5G7vLWLoThZVoJUoO/jZ13X8dbU3nzqe6AkXiUKAb9MhNv/IezMltu2ti36
RahCD+xXkiDAnlRjy35BOc4J+r7H198B2PfeEykVVdZBUbJPIorkxt5rzTlmETB8Xo8xGDmFM/i5
CitY2DvFx+C9tpfrSi881JI/1q+GWBUEnPrVNrOWzI1aVjwCHvBvLY2jACrXZx+2f9gvCYv+qi5M
DSit+m6RiAU6R2biEAwI3kGO+9oVLc4MFXHC+mVelJ4RBd29EgOrumQbjgQ+92CWmemYtOK9vAfX
lsLZ/45NWa9lvNkF8I/0kFqDeQ2MZLgF84mOMWQCJvD0cov7EE0BXpLaKWJAaQj8x0Mwk9sSyxYS
H+2TJ6l8PLuzOVdtpkOGpdv6+zNd75tmXiYa+o5Sn90wSYeDGZlvk1F8483x6/Nh6dNTVPTjTgcW
dApMfzz6FgQa/NzzJ3vpj4M2Ewa0wMzAThVb4PuG5CgVVcT6xBlASl12U8WzEofRTZ+xxzchQqtY
qz19nORTmFXfSkO79KwKb1I3nv25e+u66Vybo85dWeg7o6+IbFV1BA80DhlbTuTnEnjeDP+BKGR/
/2ShWt4Qf/+U2YrJxoBfpGFy7Hm3RzUJssMzOeGx72B2o8yy94Dhn6ZqAIwbpuF1Ijn5mpPY/Oti
BPUA9rSstiNYKJwJRJuGIBWsm6pp9VeeaX+sEIXBNOLLSDMwG84CUOSpDXTg+8R07804t15m8LAl
cLxnOSXlZvSl6mpKyrfab42nlkCZTSXq9CYeBlLkr+zki72pqgoOlrndNS0fd0TNpLUGGV4W8UIG
wXCNinxyU+lrlfbFIYhtcB1aY7K3KrttmdstSFHJfCSk6gZRSzg94/ZPFi3z4zabIZq1/DZ5P1i4
Qf9+kx4Nsy5HZGPogkEOg+BY0KbSkf6HdNfBWDhyaOnbONeBstc4pFjWmtOaVdJACnX9CU9uZ+k4
QeUq9KYY1PvSjJDmNrpr8z2VwElLSh+xFpm/czGj1MzOmdGfyMRqfkVlIhtmqyWRNFiwlz79/2XS
8oEY0EfHKGCjZdnwrY2Z1FUWnpR2iOzXNuYsioXnmxVBaSJj7gejFvoPWp8+VQOYafI3MLYjGopB
8p1gilfbFBmSK2kCIFYfCPrA9mVEtx8nVuvIdac5iWpjuS7DfM8xUr1A+mZVYPfWREwVp+p5Bj9L
5C0wh09WCu0fVgoGyaqJeEqj0/d+xGJLuY+Wg+XQXkyVkxbjUOvU/qpFY+/01qQ+0B5BInA6E9cc
KJiyG6qTVBLyIPFygWpSZs+fcJvMCXDkdiA6zVIcVR9BcZIvi+dYyGf+u9kurMtmX0xq+LCghBj1
HN8alaUQZXPwTNADFElU0U1hwYyYoaKCSf2s1/Wxh7j0kAz+sQ0WyPc7xKQlDDHD14DiWKQP027+
iDPb+lYt+pEwEdYxK6PF7ZkceJtBtkTqfaztrjla2mZsOjTWWheSjtNZzr+vMubH2xJ3ccEPx10J
aqrx7gBC3x6OEblT22qI3bDH6dW00vhkEKF8knoYe5D/ntZvBVYJVTQyyTdKG3YWUXCRSlMh2zvV
bnKg3kZwCMSsRHfF1v8qkVbBPk7NfcIAb6Mw297U3LyOVWlBoo39S5W0ykabJXHrZaW4jBj1t+Gc
zT9oqh5JrEu/qIMkey2Bfhvfzn4Q1js+tOViJeZ3aJ8hERvDl0QOf6JJzW8GaQBEHjIaSv0dCV6k
IpUNWsrcfq1JcTiSf1A7oakUXj70NZpSO7gUUetv0kZ207JYzs9d951JaHSFMnYoYxMJW3CTlOCT
Iz9thg9ru1BMy9D5TSDqMd+/+/kQDtyjAfc0U917OKA4j9XhJF1qeFJBpF7sROTnDCOATQiJo8/S
dLDGAqy6Hg3GRuYwq+r3rh8AOleV5o3zDpMYVLq8N/cKUX5/apXygwV7ZBePOWQuAzSadq3CSOrK
5yHZiRnM0Ch32mtu4ngKOyH/qQ1kdwP534pOpmFgInJSmABszcVIkIFUc+1Wz5xUxR1Q9pXiNlWG
9Xwcy6eGXx/9QNxNARwR8jc8ZfYZFyczEY25DiGqhS5/Zuy+5MYMjwaZK/4HC+eG7Dc7rRM/K8Fu
Li5r/TH4zIQr7SwHYPw2Xb98IiKIQkkIFGWO5InTKLInvy/8S0HWEMLZP8wsMUFeG8aTwKLI5HiG
9T15hdHJdF6JIGaMC6+mQ19ySRc/B+BAa0O2N63dLhZuwZwW0aexmGbUbWTHOjZaGZ4XbClchnXk
NJMZ3xkDDfuMmKljAkM3Qy0HsZSLGcqgf2Xm0UrTMqPC4v7F7vK3qfWVC4bdiOFl07kZq/jWpI94
I+8VjWah8i+r1aMBS5/Fq42BlcfpYlNC3gKoB47jnOyiVMmP3ZxAy2zkat+Xk+GOWCBcPVOiq5pX
Hm82cdaWS7REtI86bwUtzadjVBv9Sy55poyvYASR+cKE5A+ro+eld17XseMZ/u/SyMrbvy8v/7AB
Eyr/GMtdV0bV/27XKye1Gje9ybEy0y6kj8MKaVOLGJaR5NSGMCwj7sYviO1eyJIFmjyh4ZGq6q+C
fdZDJ2hmNzdQtgwjf40C7Ygoo/wDgAtRvFhoDf9Lq8JvX05deql/smNY529/34AxD2EYSHNO53xs
vfvZY39cbAJls82Ywe5tiTdNWS8iGXYKuy5m6VbYSixBxf1T3I8Tm/YmxNaWC/RQJk4SbkAd+Ye7
nEAWZv5WiuER2X20PJKCQWLlUVJPLdX0UuUjLPPeQuY0Toyws6d/fyGUf9iaC4uWMltzjr8fx2qo
bg2FbiyvRBhNF1ublIMfMgTGWxBuR2HnhzrX6wfNFhkaCBxCzLGHHsXKNZuUYycS66H1VXwdmRtu
iQmZmTUloc1eheDVhRVUix9d0j6FYT9f0YTPL2bK8co2iYPm33yT41A7kb2inRIYUJsWkR8WHr40
/fI/YE3yk5lVphNKUefOYfGXhQX7XsvXWoa4WJU55qgxOPuTmt3juWaFRxSFFBZTgK2of3Bg3s+S
ZH4zxi9Dl4+eUTX2XpPMGDJE7+Zy3HiRmpDkNzROqwPCYaqZ3YiD1DC9WdBEcePBoRposUJvqjwg
N52j2g1KcISLhyZU8SCiPSiQg5IQFfX3fLY12PaBxM5RyXZaJZRnayd3/fSsLI+rPm9RgBTnMptT
7pLIQAjoTI5En+TPYwUcgLgr9GRStgRY6A7xJP3XfDE0MYA4JejIHVFDASoknbNs8WfIIPpKyNZ0
TvHsb7MoXwDlonZmYvl2tBbVE42/+4wH3UVGNGKEUEhF0ubxB7T4TT8YiAOmUCIDY2CiIYUdmEAr
ftUboJ7//m77qFa10CZwBrRklSOvbb//6ERVkVYqdChdrfvDkMOnGLWvFUz0XZrkQeViTxzcSVSp
p1jJxPimT9+UBXXVqpgni5EOcAIiYVMYAKKHfMh+JGgfZdRLP4PaOKUID/+SbMg9cQn6CrcUi+Kp
KYOJEOARWSzr7A6wQOc1RfRqYGD/hrhr3DCaM67keasPIynvVnaFLzIfZUbHKEGWh2HVzkc99U24
LjItKiMmuauhKS/ov7qgoEo3z0yCt81qZOVN5VtTNTMhPb74rhmLM3M2QNyTBTLzpj/ag68dC2xc
+UYmremTzZv40Mvi10xTgakdIpNlkPr3M00I/izuLG7YRVe80i/O9pLVN45B14smSz4gzCYBsSj6
t06ueybV43xeL2ERYskKH716H9V7Uy/Xrr73wV1WbpQgqEq5DddKPzbBzVKuQrkGmC7vjQkzgkUs
hEhgwFGrFnzAUbhm+EMKJfhNQHAco63rvzAYnvxMYOMJE5P2uqTf+ds/+qpDOp2Xwy6umGItZSpP
Wvist0upa1nGc5K9UP30EmUvgfS75vrV918a/XWsXyv9NU+/UIX+mk1fqDj9Ukt4GyCRfc2lLxRE
jY1UZ/1ARBIMQwHp4SHCwiXKSnzPMtSNGNveTD0N91hz2pfu07aPKn84d1ocMhDMopZVVXQV75pl
iqHShEjQtismAskjqeB46SBKDtlpFEeNX5J+4tqCpo7OPuYycqaacyOdSecyTsQN1uWlmZcaxcXM
r/TYKd2++vm1z5Ea3mwbI9GNmjGKilspblVxr9lWz/dxrXm+2/5SZfXwfV4GeHyPlsfKI2Au4aT8
Tl5MOC5Q3bKXps30g5oEZwlvFeRlszoEpRXegiJBA28obqEeJBpyR3mB3R2l/miROu/DSuQ9v1RI
OIk4+umJstNTgpKbkAj9ZFaEi58D/1zKS2mEU+QXJb+AwpogWWGoTK8UMF01vXbmtXEH7SSSW2Ve
p/5mJbfSvA39LSdw0rwl6Z2K0ns83AtrqXC4Z9Y9se5t9qDM8VFnD31ciny7VnXU8ZGKhzw+zOIp
Fo9W6dWTIK4j6TR6rIsEldWGcDwb7H4ixT2xSAYLkiUHLkSX5KFKKDKCrh5cHBbklT4Z+ZO2lpI/
Ub4FuezJth68y1D6YSbVrYeePNJhKTn5Xblx/1WpcRcRKTN3a72G7U2L7lJz0zUSwW44HrPolrTX
JLpF7ZUKWk7H106/tN2Fa9ldmmQpDDkIqMzhrK+VwiQTJ9qDVFKfovoURieGxPlwHPJjOhwF0UDx
J7LwjyoZ9FCoBhSafxwlxXt/QhbADqtDHVmnGhbPYZHYTt/KgzNi4niepq6++o3g6aTGMxN0YsgW
zV89dB3BEzrB8PRUFBQXp/Vb64UAIO2ia6doMgQp8BZycagXJNj18yMUdnOVum5fKYi0wwk2Ygo5
BoBIMX0Pm3prKon9Na4ZYPDJjParEWn5vpWBop9a2/Q49Ea//r7Mxjo0m2OA8nKfAC7e6FbZ39ZL
jk3vFvV64LZqY26m4m1mp3mttSq9YwDDA5P8NPUq/dqNTX1osk+EDx/3z8uQHY2YqaFm1pjTvFvh
GzJ/EXsXW2M2XuIkFgiG5r2+4NCigaOrPIGFmesK/1N+DfO+4QxPzslECteYjc+qabzahpE8sLtF
BgdcLekcvewMWMdwvUYAxTd0eaQWF5/cm5RlXfvb7pmfHDG4goqEgceHI65NJ7joshHKTxd2bjvX
3CVr9TXFvuLoOjaOJCvNOxktwJNF8MVAjQ6Gg96m1WctjZ6ewN8lVttS8XG1SX2sliSBf9+nqB9v
oIyAaMsAeMBlYL8fBsXWPHGiAHbUTiCECxODixHYgdfJcHPg0ljXqaMLxx7ZGeQ8Bl1STNtkYUvD
JpFIKnwzqqx2B6XToc305C0M2TkWqNPVyf8GuObWFvNn85ePMh1+tTTO0A0ySUAH/U4xwGwpmJta
y7axXPt40cAH2ga5CI2WEr8Hb3PL4HU4GO0pb6C5mdXkGpWODjSzpnNuS16NiB/LTUfM8sB98d9/
qR8FLPx4bEx0JNQoqD8MAWbs0ARMwm0LO798Bf5NtNZQx7QM/MHRGw05Mke/i28SaYhJ7Kr2TBbj
RmW8aE/f5agD9ujT0yt0k/EuqAxPGDbdzlH95IT3sQnJTyoW1QW37VWE+e7TlZF6NdbwPcNpWWIr
FMiiQZlnJUaNM02v041tzdm+VloVORoBUniq8PD3sEhndVm/kSkswydl15Y9vreQSNZaTNZF0dVl
DGODEOl6FAphpshOhiznGmQEbieyMUHfkTYcsuwvtHAYUSu+8mzqsbbrJ8ZcqhQJojCMfG+FHFE+
eYn+4X2vIflHbsjAWudU+PcnLmclnVN0dFv62P2pK2KbqMuWxqu8ySLtZ4xYeI8tGX9P7xg+z9ZO
wWf9+w9h/sMKobGosQNCRfRR6JQi47JTJVuAGuFeVgmtgVDvtUa9pKaUwRG2Jy1pjpj0Dcn2wxK6
R0kTv5IF8TMkbvhPSBPHhviRcyPDnRw44dIRhnqqtvofBZkrD0R91W1pnGz4IMmnMUCuNNXZ8AxW
G4V3u2P9LJ1Sp+0VNtMZN3N5FUFHkGKGt31a2iVt2ZEpASU5SXE+hBW+DXjNB9tu5buWauJFqsp4
oyF8xyUd+y+WxeCl0URxWP9Ul9vY6fxN3OaItiyf9ESM4R5rY+wF5Ins/FGzbnMonQO5rL5Y2GWU
LJSXhBl6dJHyhDbmMsiQFic5qzyEJOLJrMwJeS6Jdf/+gmD4+LhmG8xqYELQ+bD0921qaLRdR8Op
BH2GGGUOxMXW0f+tj0q9e5ga29al0h554IGMQWpsl+rSw9weeuGNwuO90+5VIsXbpQbNFb47aUux
d4KZSl4DxxbsNCVpewoqDrgLymOi4UzW27exPP0qOThp2tFYKyHkrj+iSqQi/6ApSxnKgVCeqcXm
5i3qWsWj/NYLOs/2aQ4TCu+OmjtrhDC5ZuPqjUtoY2G5JCjOSGE4yEcefldj9KKfeQ/wkRSlA9WG
B984zOOhjo62AYL0aFZHvTr285HjYWYvlVDdKUxPEelK3WkIzql2ohDK/qpqPmvlUsV8zuazBZ2F
XFCoJNmFAk8SQ8P75CVc9wPv7ro2Ck3uvCxsy/zw7x/svInLcoJCi2KzGW8C+Mu1Uo4hqjOsYTiq
YkYpDzrlmNcK+6+m1/ZJB+489KPkjO+0OMZmSk5X0EbPsf+nHlbZhX5qdlkfSWk6nQLV4kbuJ0ez
iL5JeHeeTXLAdqHVyk/zZGi7ikwWr2JH8SjPuBfzDfLFr3jlqntRWNV9akTlhREdYSsdqnsQ6A95
AuWtiyUx1O5Mgtuan3Fczrc2kuQ7AohwY4lS/4aRLd2VeYpaKOM8NUfzaO/ofeiblicLagtCYaJ7
Vt6+qmBrL/iwrUtstRaIGN3cZ7WA44AAEd6e8SM2MZmqWAx2Gmnkm1W5oWDr3XBkbx9Ekv9FoLa4
x1mNYnFpVhdY7rCe5gYic2DRTa/mnv5IZfKusV7mkktUbrM128SCSSgaEA3wFppI1faYIOGW9Xh3
E60v7komfWlnM/sZ2eVP1L7Qw1SfX8lnW0f5w5ABjyljb241ho2tYRVB/pfSBYCWpGeZQvQOGXyy
G8TE13kKi0jlIbhookNLghAQoOhgT0v506G0DpjY7fiI1XpsjnNzzP1joxwBslf5qR9OTc6pFS/k
Lo3P83DC6UuVJJzF5149281SVXCZ1TNVVpcuWKpGsL5WX7GYLTWtpS2Q+YvlX9T1Knwiky5ZeQW6
JYmNAv6kvMbShWrKa6SgR7wO5bWULlS9VitdqJ6jm0mwkNPwd9YalAs1EecXXhBv6uHFDC9avVxT
/eyvV2YclFDgytSl+bDI6f42WbG8rURTPDKCvwifnuJnIj7VDSA+9T4b5ddSg+N1yulllucuOIvy
bPFgPhuIjMWZD71kn8VaanaR1xqH5RPfD0u1A+e1pRrzMiZXPl9LOJB5ycxLm1zjAWwlacKXPLlG
5iUwwaos9UC6aBsXcy0pvi55l8NW6S+qcZn7y7jWZFw0i1v2pUt/12idqSq9kMPQWmck0ioq6WKp
sDhP/oka/FOqLOXXJ7s+WRGBtNAQjhqHRs6Ka2XFcQb6Lx0S/MbawegOBB5FX9GpUOsW1JtZc3H5
dV4JIZS7tebqmots6bNb1HLg+fsCp8kKtzkL1wN79vcS9VGeeyNWO05ypiXtsG0faGzK55hYqrVC
uAYEtWHUWjx4S5EwE2RLjb47+8QCuIXmhsNSmKwlfNaRm0BSk5cy232d76dqr5F8uzO1va7tIXH9
qiYFOUTmM3wylxR2y3SryDOQ7ZQeUcQ5cEcD/ZYXhYgylwrL34WEjkJH3hoHMzziw8v1WOyHWQIi
q1awKXLlQJXKAeJ10h6i9hAILySil6eDKhfsS+uVijdxR029wXepyXdT7myaG/BEiqX80AUJRzXy
3mj3ZJxAwYsIht5TBk+Ep6Xtsc39qq5xqZl7Ic9oVphJ2IN4gUEd2p+eWdjQ/cMLx17T0DltWagk
3+kvKsXsdYkAOmJg6EBvJ1glZGmDBQ12EB4ordoFaDqVXTQwzNwROxCwlAbwM50ucwbA0o0zZQ79
TUrRnbFxNH0pYy2LjZnuJJKTrVUQzQvIbC1SrzrWBsmxIGpL8JkckvGo2nBag2240xtLjXzZkj9A
48IZGG8gngYMzWk1d0JkfGDnSLol0VjbUezTqbH5XX20o6C4CX2rim0lM8MBAr1VYEetFUB0D5Zi
HiSVOzvZtfJS9VqlRCrgzk+cnAzaBIvbUnPlDDRQOKaTQDE45NnQxKIm2wFKW/JNqMK206ylMP+I
EJA4i/7Bdig6MFS0VmA7eOwpbS3SwlEPthCnHPilJCNSauz0iGBiZ4odQdKs2BVInqZdpu+gsGgT
0p5dWuwicvviXeyzZSCHd5tB2llSXbaA6tMJe/AWm7Xv2YRIEGTI6xrs5nSnVzsw4Sh2Y1jvyg6A
EZBZFS6ctdMDh2QWal6L6czUOPmXBN15Q5/AIcaWuZs2ORyYUl7BiV+RExhk6SyFx32xufOS8XIb
S1Vr5bPTGGDLnc5wmnapdiYz1IHCqqw1MW3D2Rs5rb2LIgcsT6AtpZAuOO6GhpHVrs13fY6pYoco
BMqsraNM3Nbycl30X9NyzS10ECQa7wTb9YRo0V3cL9XIu4pQNWOpQuKPeFvurMShJl7QYbkOlOrU
g9Ot15HXUeUngfDIT7VUvRbtq4gXnSaW7QBZomL+Jigtwtajvak4uuIIy1F6xwLz1juywg4KF6sz
lEt1a82xY4sdSEkk0Lm+S/WdPu1INm/bXU0ANPs3XldeXR+X2VY50P3ATNzJW9F/0h1YJYDvFnBd
IP0xDbzVdLTUv+9Qy6lMM/C5qNR8FRevLofPeMPDZ7/WnH4YMo+MgxDBmS07GE/YnjSK9iZZjwAZ
hu+z+0q1+cFwsHBtOT0MSOfcpA/YpkISQ5oe3v7/kuKH2FrWm7Deku4t6/jXvM3BW9W9KcGbthYZ
YOBPVwLqVyn9aupfuvmrVn+x9aV8/YvFY/+VCqdXcUzDRzy9NulrOr0CsbX0F6ppGBy8hMFLHLzY
8zMmQCN/ttayradwWCoenjT90SRPhv4oNNJxAB2XRUbmcmTaz8kkEZVR+P+JzSh/JffQq9Hv3ZGo
II3q2nib4mN++vdb6T90bBFeMUYXmF91el/vukhy3wDW9JeOV27d9BIr13qZUvJmihSpTzEgcB4n
9YtcmiRqtoZyqqr4Wy1YoAl50XYDOyRZAS3ZkNpEskwSv02AX3Y2CWWHNEKnAs28VjVlb/gwzuNi
SQ8sMvnRpTNbMZGcMmOUH+u3Gr7cWDAnSXUNBcMEm1wTCUWXZUf28zSOxqblFJz68RcS1o0ToWH/
fYmUXb6Euc+VsunVgX0oCbcYJYJj3Ur2i92Rm5r2NWsI1LQdWFnPaMrstUbd/ckb3PrY1mBmgpuX
ETyqAcZyf3+Dj6bqJ3I98wavbO5zi0izsJrpQOAnNYpDphxmwf5kKfYtvyqA+ivwOi3F1oVi3+Kn
y5V9C6Xbu+7K5kXqf+9cUAFG1p6dC6WTi7PuXNi8xMmyf2HfEo6/9y29v2ff0q71a9/C1qXgABx5
3ehp5bJpoVLDi6nyEKxbFz/4vWlZ/G8QWKN82sMahNZkhef1UkgIYH2n6pDX2ZN06wCBXf79XWp9
bElo9BIXkSAGKYFN5u+/zYRo7RY0ZEkmFgiSlJbquUG6e57se48iENRdOb1F9Yxw1+rdgDAWyM32
fFovXZ0yBomTYVvBZ/NqOxrwCaEza1JV/9GqyrYE+rnT56JzLUY8DD0xM/J5+DNMFyzW/31r/X5d
1/62AJzsrH9AUOFfozoRJhJH+0bkMPc78j1sAqtPOS8b3uQJpf6bAMi8zeLxiwjin0VjxM4cT/5z
N6gkaEQz0wZjsI8BlBdG0Oa9V5HAJLGcv6q5pJ+6fsnjrfP8VUYKerF/mg39saISyXcyi3/43ZT9
HFv/3NOHf61RFqzEjTJH0yWJ2fJEpCLzbdVXpVGrh2jy+i9DruRNoqMQSAxY5QjsGqdss/Ll3186
6Ekft3xITtDcyryCHEHfvXYyTUaJMPtyOyhqSTtap1FmqcUNU0RXODMjALGrTPZ+Dlv5mmT7tbKR
LFUHkzJVM5a/RBXuwf087EekV9pS/bAXYm8nGIJcS+xJ9NITFLquVrv2tFRquvFaQ+h1a0kGO2SP
YtBEvPYweEbhaWs1g4coEEPlXHjF4I2F15O/PSzXaPDawgsGTw+8EuFggenSSws+Ki5gmWGt0HDV
0VXKCYYlNCc46ejcm/Rm8OPVrgbQtHbF5Kq1m5muMbmJ6UZr9aHXrlWHnl0sVYZeP3i4QNqBfgCe
PLXwMBSXgzcVS9FYSfEXF0vF/BWeROBJvacFnug9JfDAfo2I3wKvD5YHgeFSvr7UjBSwcqHQGEDj
dwUu9thNYxfcPZXYBDovNRFklO+Hbj+E+y7kLPHJWOgjIoS2osm9XzaFpajiPWkrTa007ysVUHOL
DFvOEkIE4qx9Vphf5VBpPdIB7GfTiiWEN3P0zIyBJIkhyjwDaekxrpDfJCrRNTX92+8QAk+NCcgk
bEk9m6xZuYXBN0GmEFjI6VpOfXumvRNcwpnbUVmI8E0eBl6gkFDKqlXara+AuetliA9QL82bjfT6
WDUtfTHRJ6+Bnf5c/tfTSdsyRbJuiI2Je8o5MXeyABXb60fVKInOpbFUZnJzks0fygK8TlubmIyA
hWAOJ2JjpkD7FhjSn5gN2j+YlN6HTPoZxsb8VCT8f/WuTO6AV6XPfLofW/1wFAS3I+azSHLWGch/
dYEs4lFSu5P5dSZm73XGFB5bdFagAKNnA/qsHE77qhbz1yKISro8gB2IUu6RhkcJ+UVIiyrN1DxU
QtOXImxg8BoQsnrDZycf9hcjkUiXazX/k/bVR4su6FxNx6nFeR/K/apn+6+fO+TFLHGIIFDTLdB6
U6Bvx4xpp6RV1RFMIGyXMT7Ekdk/IeUSrlK80g/UH6RASp9wbT4a/JBtC8TbKmYibuvvAVxKMs56
MiQSjEP8GGlYFhezjH6iB7D3RqrlhGRDqY1EW3lxSpIpAPDMjSb8GCkA6mUmHWtLlneXELhizRuI
rSpMtMY8xKYRcfSaxbc21R92LcpPLDBs5z6swhDmWIVlHTiu+qEl3AZ52uSjFmyH2ZerbQBfE+Go
NO1suVLwaXbAN4tFCjHoKi0fLp3GuTM0iVte/6AwUO5FGTgJogX3Sm+Zx7nXKnBahdjFeZZDbg1o
MCx2Nm25IChrbl00/0mOibGvGqs9aQPN8vVRpwxvxdC0rtmS+VSY8VckstOhKwgcL0uEqbAbT1XR
+6dW7wGA+PGwN8mdptWfCtCu9Os268NczpqjbO2RTGf2c1GIsXCDUpIdZhgGGUilcSawOGc0mtAL
aUA8r9+bprjcYRcKd/OCIR4LE5cFszDHDmvlGts+YNbJJO0o1MJ7BXJ7G9Q9SRyoq+/r9zq1EDfs
uVLzv9+I6RkgQbAIxLBbcmQ56/o2K63C89x1tOshw3Ixy2TDlpZUl3l04tgqH3JGIrMsE6AYFw13
tq651ji6T6GmVHe45UTfjQSZp0Lat63SebpftC+KRhpgX9i4a4z/RDm9lHQG+V5HyegNQrY2ODi1
XT71tLAMpYf/CUNf0xYEb+sGWluQ/QA/3kpJOGURO46IdYxg1p8zX+M8HjPmSk1E/IlE1N9CjSTt
jqS8TlVhawr2JmYTv5nDYO1GlSZyx1QfbCi3ycSSXxq7Du65JqlfdPFDN8zsNYNHHUS+5iV6Ex4H
kFfH9RGd+N+PyqwSrL599csTY2VAHaq2tA9lOQ9O3mARbNW2P8Ff6E4d4JdTBpScbJhZuESJbOD+
xd9TvCT7XrTTYU7YXUGA+4rb7pKFMZ5av9eYJDY+mCF9So6khMjQlqEfE8Zc/yELBp/NZF+nKEak
k+Xt1WZDsn5VTdm8syuwUmYqtQzpFB3vidEqKBr1fhPWCLkluCRtML1YMkoK/GX3VuBkNc2ZQCCz
KZhqc3wqOH72WjEcwfQNR068vx+p3Tgcc8GbmLMrN1ye7aNvy/lhd8pPSW/0I9Lq6fHr+2mDOb4Q
5/Wr9fsT/SY7aokx0Wd0WJx3W5FO9wg7zFFRuY9PJkYI7mwPYVkgzxWG7oFW+cck6IlqnOWZBIMU
Qu8mWr4brd8NCepJFRRbq6PbIhXBndC9MoWBtPLr0vTzPpcCEGaF0SDMYgiHXQ1VrSb5oIpoGMss
bcxFR6Kgy94aXSh5t6rPmouQOQYVg+yJduD5qF9nX+cXZ6rtggm3jlV1WL/o5L+AVxgHeep0xQv0
Zfs/KESPp9O3agqzVykP9tzI7bcaW1xVRsMhk5hZc6KMg0qcMEXF/Wb91gw44Lxeuuh7NdgQmiu9
D3crRXxY4PINM8B8SfIaCKoRXfn7Yi9f2oKEmyrRB7cb5+rUVsWf3UJc5Z2ZOw2hlI65uHOG2iaO
JqtuK/WbuY7q9lGlIy0hazuQoFabyK83rVkqaHGAqtuhFhxaBAYb5lDlXSYyOkrr/spO+j8W8MCn
SiNeHMhlc07IBDtCOHhmSNEA9rIww+Ygu+JGAsircTDOQjN3Bf9Bb1bJXdNJc7uIPI5ozCnL+1zW
pg3SrIDBlUKXUguwPFbdfEoIGjvOpP8BI5nQH8ZMMpZH6wWJNbvaSZvplFlfbSnKPYJEjYst1f/D
2JntuI1lWfRXCvnOas68bHTWA0mJGmOeXwhHOMx5nvn1vajMqi7bhXQDB0LYYYdlibq895y91zbO
eqFqh6IcHoXSLUfJsDDacohz8RktR+sSQCmWkgxxU32q8vy5NhGfR52a0j4NOIJVOnLSKTpqZdsc
5G4oXR3AjQdDjhDSLqDn1QmSU0iHYO9SyqCgYrnAgaLVSLPqetN3GSnqPZauyggxdQCb6wDio/eG
YUS3wvLKaT5oOWFtATE8V0M1lFeSnoZXFgNnxSXkvF+kahPRddoGdovUdByqfWIxD8U9Y+0iYJLO
oCs2oavNnw89OV8Ocg0A98biTiJs1jtF1O3KPP/Q189CQhC905VVsSMRuL0OjZxcaXYWTFAi9B1h
8m5N+ic+Dv110M2elIY5eqrjfVDxbszCmhmqZcsfD1IeNJJr5MK1+Azsw7BKiJWt1vTnFB7eUjZH
SJXBYmRX6MJ7w9O1govCNZwknb7YcRQRUdlGNyENdDuWjENljMEdgoyT0oLVVaTB2EJamq6mFUQ/
z8vkiZ7MZbHI+8Cq4ayLaXSlVC+2YKZqb7bKmR5uoJ3TJN8reT/T3Bw+bYnDmF4l4HNXhQXikTtF
C5k7JnpwKEPMSEB3NlOCvyftCUJT9DC+h/nOMGl1OxRRG9wju3mX08R6N8ICaHBIdPFgk+u3ppro
YhAnFfKnV0/ErU2R/FZ1dvm1bXTS263oJQuGfhOYOCUzQ3NVFB68wQRf5LmEKehfDxUZdMekMmQa
9Ym5MULtYzH16l6fdG2vaKRwlYSK+DhaxbGPJYuLWr2bFOSwZWyhsMXZs2O/GTppm8y7X5yWf57W
EkAqW2AYVM7LP2kvSKEyRdeTyhQh1bqKGnXHSyp7MuxJEZcMRvqjBrnP5e+SnGpjHwDKUxDnCshA
mc91krwRitq79WDfl636JuMH/8U++KIe+L53a7MRhpNnaho9mR/lcgvglMBCfuayS6bBL2VXplFw
sQUIszm7PU56Eh1HWFw7k6t+OKoqMZCIaGxjaq+B4G1m2gWuNnCWXzDgbiJ6uV6akZwXkx4EyDHK
vUq5CyefyBQZFj2b/jwviT+KJ51PSvIVBhpsBW10gEnGG7nTvwo7ANM6rH38OmGMoaoIvUe4H5l5
ilIFQ46Nd7u2Ihr11eyi/F52Cw4Imgxx6cO1SXxh4vGaW9XHaDBvlMpXYwZgVlS8RHbG7NjgCgS6
DTdrY7b1oxJMH1k1yzukAtpBD2Caj3MBxXYEcoBR7f6vrwz15w08z9BkwdVMRHXs4b9vgZXK0gnu
GjnnMihwgZW9QbWNcQaGXsGIwNAaVPxa/dwPRcXCsLRXfOZsP9IKpkRZFr7kk604201jJuij4dbu
IzOyfBkY5E1uz4+KjknWCBWy6vGXRVd9VkdXVVZbvxCnmD/NbgWNIMzXuNlNWqT6DyNApcjgu6dW
4VaToj+Qvrlo32LbyO8Tjdgqq4jTcxVLN335wbYzPV0eVIVjNHHiys4cxXBTd9/SqcCF1BrnaVLI
T8ITGtCqb2Yj29uj6llrXhKYH6xv+BWsMpa9TOuISlpANoN0vTiIQlV5JUZNfqDPzHECq/H73N9E
gmVEychEWqDL3yc5iS50/lBGZN03nCDjth0qZVPNkXqVt8TvaPIfbAmtFmyoR+7uuRXHD5BO/bKc
79s8PXXSUB4iNZ6eCP7e4HqxHvMxfZUM6SZuw+Hh4skbgm9kXba/6LUoivHj0U/ImA4sSwdqic75
p1mLCPVQIgrRVZoN3GtLW8u+VAyLm7lws1bebGd9O0hbWd9O0nbO/UXaagSRdmQirmVxcEh3OaR+
FA2bRfhpuoOZlKc7vLyUikSz2dFtJLA7arH07DRrJxa01zsz2VvWLmS3Z+2CZC9ZOyoSuzjdJ2LH
DX3yMsGuYleIXUWcs0yXdtfLO/aHfMIoq4WwurPbHV4hqd1Ztt9nO9v2pUupqh8F/jCshe+pv9QQ
+ZS9bFVzi1qaarstEKs53HYMcgG/bYZ6Ji90km1IqN1jFKb5aWkrrxz8+lJF6VPwsmt+lrltL48m
tNRlW6X95ESxQbSs0Nuv884iMu4XH3njp7sBykyIFSa3BDrfiv4DFavUwlkKZxvoZH3W5bMG5lBe
y6rPiGPs+hzIqywGZFionFHGpJeqBqdttzmwsobc83PVnGtEMNkBUVt07prz0Jxn9DDReWpWYYwE
Ez06R/qp708JYk88v/1p5utsrQyQJJsRIqDmI8yxufqz5ApozxEpIJUMqxSQmvPDH2pAtikm842L
IHBkPpftEQIqpKSvgsA2X6vPdwgCpWBVA3YjBC+/sgi99QuLhXcnx7us3olpZ067xVhrjPZTxUhy
r057+VJ2fbCMvcVjfTDqQyVwx6IEPaSo8S6V9EeKwUWGvuAkdcchPHXhyazWasITRMBqORWXEuIE
b8hctxlrTflZFacBXU5+7vJzk59rRDn5uRzPRX5Ox01MEsx4jsdzlpMucY7Q8hEsOZzFcJays83u
GFgwH4ZYP7VsR05lNj4I7aREODZOTX8K9fWxI4Wer7O1FIunfdKs4zgfDV7p+Yg7C9Ho8E8lJDJI
Cj0kYkhkkIQXo4cMgz1KyD/EkCPHL7LT/imGXP6phPx3MeS/lJDt6GvZn2JIlJA5PKqLEjKls1r/
Swn5hxgSJaRCFF71pxjS/E9iyGY54FlGCUlJJJJoqx4SJSTqqOSih0QaVYffiSEXVFPiZFwqXkC8
nRVxonpe9tmX31tedV5yCEv5xTyuRrg5//ozdqEUfbeZ4SNm0Vm06TMieP0RPAfmPO9gwlVunUcp
UUKWel/kduREU2UdiXBJrlBf15s2jSrWnomERRXTcr+GvAO/0q+RgmsERFYEGWn08shPm2A9Tdl1
YSMkgHQSbumQGlxxZbZtDdO+niPysLoybLC7sCKHNvnWuJ71oyVNCCrIuDzbdNyrNEAIt4TDVpaA
AslDWXpmLkVPi2VDJMQL+ot9HRO1n24UpAqs/DJCwTHwiPX7/9ZsRaDY1EnXEnQyeH/UzFzG9Ipw
s3BEeQk5PzSbYNpIzabFSj+jaV7LSrf2pWgij7DMZ84B20DfMiq0pC1tKyqACUA0YEGvxo8Lv+h9
2GLUrPgNEwDFVy+V2P7U+xlWQsUvbF9ws7lUY/tG74ccpm0flFWq+rnqc9Zd9fMbUeB38QEcUGHp
R5HPni6JfOzXWeTX5nZh7YeIsGzjbi20/Mql6nDLCSCUNxmWY+YB8qbE23upgPmwgIa4Vk48YbsW
ZwaKzG1DogvGyWl9BLRNEetKlfYGNjXsqSHZdhRNS9Jnq22VbB9ABpA+p3FIUreKvZ1ToF3+mPp9
6k+NP1yqa+iQ+E3jj/Na/ey3l0e8G4rhJ42/GH4++5Php/P6RfzPCmfMHQS3+Vq9llL7c+IvtQ/O
gwJUPIgt1QnC1razsh2Zxvfbstxq/VaL1oKfVVsbKlE2EVVtgn4jlWslzyTEdjZCuLUasog7j0Bt
iA1t7SmDx9idWsy1II5TQbNJAP8R+ztviEyjhmAzXaprIEhuQW9MzdbWt6SBSPo2MtbCSxOGTG/9
qPDj0E+4WC5V935R+IAT+ks1hY//cGRvrvhz79uKPxW+pPgLl4Hq671Pbqi41KwyNHWswqfsS0lk
dPNPcIVcqjCR320rkyS8LbLzqyTcjuwQ8m3SbekrVdAuzU1sblKukn6t+FIYgSzh8SgxjkcCxnF4
Jnp4rWnwdHmtjHhx02sgTl6KfK+42cTaRho3JE1k9qZPtlSbMLxeqx63kkrm5dZWt6q9tdStbG8n
LhJ7O3CdcEk0fs+1wdVCxhrLgw8kn/QhVsqy8XXDb+Y/q5p9CtTSaPgZlw8XzrxWdCmJY1Xt25Ov
kile+zLTwMSfa3/gGkmwmPu9IIBjy0orMNaJrdljNNsWJSRGUk/WkqMtfExK6jfILcJqY3Pu5jJJ
1iJmBfk3JbVr0Sr4xYr9k4QQQTtGON1ikdI4QvygrEjmfJKaGRcfSNiDBWTkVEUhOevyRFiC6Zld
nZ4uvx0zHv/jK6SkU+vgd7lb1LJ3RcuO3hjDp7qtg/Ogkh+ZkSr7oq8m9M6MGSUYku5GkoW4RBTN
fuKtnjULwmg23yWNflymMLq6pFoZUR/S3fAKWEyHNoxoLredcAxTehWp2t/0dlLca9lKc19+NVr/
GSAjFGuFZzPYY7LDLvH7BdtugjBLJIscbzWKAcgr3GK1YPRNw3yM119dfkuFdQllikr1QxQdh+FQ
6geRr0V8bazuhzUaeG91ezNby7J3Rb8L1R2DmBRGn7GWRfJwtLeY4Ff7ytxvNXZiMWnza4nlYC6H
RRxoP4/Zkeqz49AfZW0tOzzV9ckKT2W9Vm+f8vrU2mtlxTmezklxbiEpV9twOgfjWTLXSrOr+FIh
ba3hKkivRNpEhJtbEuyxSQUJS3PHg3UnVccgPIbRWpl+6IfDOBys/GDnHLn2PZ5k+KSxp2V70e05
H5o2cRlrlbBP6rXo4whjLZP/XrSXprVKc6/Eh9zc50woLjVlR0K3B/6D4jD2R4XNTU/rba0K73BN
a/ekLye5PiTAek55AcjnREXTmYqLs7Tm1P7ilPAfBBYCjhnkJO7YTKx+wmIrczEGVUb6PD0uVIiD
lLJJyfXrKBglbygr7X5qpRJzK3QFtkBPJrrpRcTLTQCS864kQkQLCTbP1Kr16Rx2ICjhco6Q9jcT
ztLrPlQPhWG1D/Qvu4dWYunS2u7KXApWrBhBMVbSXWkt5bOos23S659dEz+Vph0+wGZsyB5Ze0VB
R9sk/izzYXgv0CvOJuSOCYvUCmegtxvWynuatXtDZ1HrRrW+qYDwucvQSPh46tyJpanwUkNvHviY
muy7x6fS6h4JkGC8ptIjpvWJzzGqTeBsWne1GEXlxsVifBFBeRVpT6Az7DXRsz/UWXiritHyLZUz
YV9oxs2cS6PXKPFzWjTWGQ8l0usGh28lobewyuMMvQFzwyg/NZF6AP1tkg+YA2WaS4x9VWS+qRJu
oXDWrmd5UI59JE83l4ekJqiwotO1EXpAoEUKerBvimM0z/J9WyvPvD7jYR5yBp6xgZa+VU6oJ+4n
c5ahRrRgY02hOwpLF3K6ZpXS9vlBGwFZhH3c3Dffhhn4rwADdHN5kOYwOGhuMtaL2wf6cqRBpj9X
5pEdsP5SdkF1mI1JIOwM4zdGOs9ylWdXXTRdg+SsWFJHeaPSEiEFHoqEPDS3gpbjbRjQQQvSGiBJ
FPSRy11SJfNJHcviKg/MEgcHVsZKL80X+lefiqQVH1M5HwjtCcE0G2db4Kr465vBfzgh03pZGa4y
+DgV++D3K2BnDZKZGy2xCeGs3sYdOplgwVguAHi+FLLysSxwvSopMTAaSfJ9wuYxA4O8IdxCwh9h
+7GIQoBlt5SSo8okBH2gkXL8v4du/SUmaab2ON99LYjvs1Kx3pQUU3ApkWLdjb19yzjkc6zEOTQe
7ewpmJ+s7CkJn6NL1d2zZgKsXqsdic728/IlLV/k5HVOXjXlZZheu0s10yt3s4xFcmzLK2som/vW
sG/++nUDcv7TXp9tPpJPPM8AEaFuf//CjTVxucaM7XKQpevGjIbtLC+mPxjK+Cpgt5KJDV85HRQY
o1MGoMGiB6oMhz65aSoBj6chQlzRyw0kZahknQIvaAbiHsXRuyba8KZKQtUNEZldt71FimMB47mR
YSgahnUyVW16NUbNhLqjOlXN6xFZaMUJj+zuQkt6s0HHsOPg5JqoeUe4qvEZ4JJ1FxO2qUR4Uqq0
V7rZcZvSKvaVZaPtjCBX7po8uF+6RHvu1XmXS4X8oYh3IVtgisUyk3HNQ1fW8ynPTItsdTXfJwp5
XXMaP6Injh7t8LaL84wTFjneapq45tQU13aPGLogYNUdzB5MhWGOZzme8hNTdldX80+iPaeHNo9r
30i5NTIvKne6kMIbhc+hA2URXZiORRu87FHrq+Wj1Mu3oYM4SVu/Y5cX0Wnr29ZvVm+xFw2V20vo
Vd0kK4h3gwffV/ObGY8l5gUaaROqboS0lz3I5cFU1MRJRzSSv7pUfrxSwDhgHsNrw1yC9Mm1vfhv
p0J+eF+NdtO7ujnVuzmQnvRh/BYtQDAJte/PKCJKIvb81DZHt+oRZvz1E/iZfsBIhL0eT4GLlXvd
D8fSkJzJVgHz4GpxgDchNA6dVWMc7NoAEAeWg8KgmZ9UbEtrVi5hjV7cc0aGiFR7oxp6A2HaaEzE
RvSveYfPMUNtorPNHsMPuJg5XMy5uuuXfPfXz/yn9h1PmiXJYnuG4sr6UeUWocgcFJz/LptUpGom
EKE4D5xeyAZHbO0raoX5LPUYqy//7n99TP8dfpY3f7Qv2n/8D7/+KKu5icOo++GX/3goMSPm/7P+
nX/9me//xj/O8UdTtuW37i//lP9ZXn3JP9sf/9B3P5l//c9n533pvnz3i03Rxd18239CiPxs+6y7
PAv+H+uf/P9+82+fl5/yMFefv//2AQK7W39aCDD2tz+/tUZqXmID/uvff/6f31z/A7//9liEX5qf
/8Lnl7b7/TdV/TsUBdrj3EmIoWEz9dvfxs/1O4r5dwZZ7LDWPZZNTCffKcqmi37/TRd/B+pjGlCu
6KsDYeD205b95VvG3y0dd5rMoFsWGDDFb/98Yt+9gf/3hv6NbPObEl5X+/tvfNR+mP8QUAG3zaRD
xVcI+H4cm4RJS/BAYYFzHdLJmclyPMqZ8YI5Dq9kfV2MOpFqEWxDMXfI9NHPIrrYZviSpTKdtnHF
3jDBsKtDHnNkM6+8oV9x/ULcyGXABEDuhStf1YXCwZJWRmGFDpNE2c1qYmoWM1EdPcTlw8x6I8qB
DJTZYA5pdtmm7DrDq/kDCu0pRU8hx1rETQIydJilJ5CgitaxM1BmSWYlxLLUZFbkc0Q6oApWiMOU
WxoKktsowry76oNRbHqG4ig4AfaQYGujl54qVDBsxbZSHNWbyNbf4hbRa0DTyhlA43q5ok6eTQC9
V6SkZMfScB9Pj4Hee6TthZtBsx9l7qwJdi4lDQxvqStnmiDrR8z4ULXEEL8K8lIqBVY/2xxPRm7I
uDB+i0cLERmIePQS7ty+00skZS4AQNhJKIWb2TqUtA93U8+9c7ltiFo4jQSZlboNxVeVow1J14Yz
p8Vrtow7qBifWTc+aCNtlXLuv1ik1rE9n/EJ9Q4xJJ/EDJVQZqLITbsvOWgSNFz2t0BhPyDbCKnK
ec+6E3upKvsQ9WzHCkMi76Y+8Zhrvy7mR6YlwSbII3YrRoFQsiKlmHd7Lo5yIOCbK3FGAKu9yhgP
SoXyuy4LwDpW4aRoGnFd9bdVFtOtMifwu5Hh4tpAhNJZ+0lY+3iMSTotm8pNBYngfZE7C7wCN9TC
HogCjMA+SxmHDmx6isBZavsUogbm1AEaMQxFjKR5CRx7FdGmRoY4ZnwvGu0bjFrBlCp67DL1RQle
gbByTWUfidbBmpLlblMJsZkD1nzDEbLEGa/zEd5OW7OXOm9ABlUr3LuTTibZdB3/SuNjLNk3XZU+
JDUjsHniJJEzILIm7Y2M6Ik0dRgEBVBY1UwtJ1W1Swggtjq8zdz1NYcgECJq1fk4NaTQddNzXIhh
Xww2GL7oE/t96i3X3F7ibTDkqhNogoQOZUXi0yxjQvlY6Wl2aghadWj3kHfavydT8zVqsQeuQZmY
31QmhrUgS0jT/dkczqn+qsoI6hSOnpVcGq40SRtInmScGIgy0w5URWoyuwuV5wzwyKaAO+TOAl6H
0lg5mWx08AesL9P4Dln5hrOO6SkJTraOjIBcJUs8qkMfHbId1MsxacuF1Aq5IT22fiqMKWd6BMhk
spgAAnLymnqSmYrFqhdPeJQUdS52VmS5Sj7oTttV5CTlGOCrRXxmqYSkOsDzZ5MGrtmp6oXGMnoZ
7QhGb7btLrb5btjpfUCg6daUZQTotTG4YiaEtRWVO4x25JpzBFrM9oCWP+mkV++7dm2qGOpmbJvC
KbAPdRPRTlGyKZaRZACyu9wsnbkwWoFhTURPBP4wpS2KL5mUvY6hSNaMgpjGvgVFMAfdGT1XF5Zj
b/CWW/o1QSEJCNycZjbW9oiQSc+IFfSoEa/yenlPC37FhViCNsMwpUxIiKTQ1WZJ2mmJtxgNXdQE
xYDIvGGAkFeMZBYUdVG6PftqR6kcpVYIdl0Km6uTc+owj3s9bt60AJqmhiluo5BH3KhoLpG7FW4z
ZoDJUkbRo2Q+khxwTHvVnQYpceNAqR0hKm8sw52Q45eZcCqAqCVivJywGDVceDfhFAWQGsAIVcQK
EhIpZ9hG0Ndthvmms4L5lA6PaUyPr5Y6LH/iHY524sStbWD/qr/GvbJpCuvGkLNXK5L2NmeeE0LI
fTTMmhu3Ga/TgA/aQCji6gIHgh5HjwQXJk5uBysBJM02tz3SZteY2JJpqSK55QAceJgewp41oB+T
wqkYzTuc3+pMupoSGwlZrNpOIxGfm9cMDVb9btxM7lJIzwo9YUQbDi7hRagv8AaIrTXdzJIsLtiP
gLwUZLLQJpkxdyaTFgPRmJWPKLRK8WkvozOqxtdeas+r2NRprfZq6Q+SajQOTrkaKE9G13i4qjqQ
EnlQNq4EScaZ48lhb3pc/Qw+yX46ze74NtXqmBOky8flRZj9AtCVT/UcZjelyrqgGWHu2Ib6kkKc
9ATWUxx/pSONVoosWNxOXbmv58GkoVKUXi5HfjaZ93OFtqcW4UGppyP3yRd99fG0/dcJerg3itdM
wuApFNuv1KoigoB+ThdEh0bjuknh1TrKFIFgs2JgyeQ+Rcq9SHq2wSMi3LYg4LI343U5yby6qWBU
jbnDiU9bP8IZEa0LxjWH5YArdspJ4uu+hoZoXdvCgxRZH7iZ0J8EgLp6puchbkynb8OtxDEnEpyz
x35iseaenk0h24VWx3IhGbsa/wpOwNolaIFoub49KzY/cO7ir0CZNh1B25tulIf1GiYyJmNx5AgP
Pxy7d3iIK8h7vJWcFYdTURaPQ5wwkODDBfetwd6HtFjKSFKWMjrVCjD5WgzQWfpoE5Zm4MKJdfrV
np9zlzXMPkfSgfiytMm9CQsahKh4tiLqTkKL76VF+7St5KYKOHYFDNeb5kUXFZwmlSsxtbu7WuJ1
kyvPMJprkGAzn4Jsa0fwljsJ6aNdeOPSBeTOAmuAsDaDi0UuViloBd8aM4MDnA0AtrPoPdbsawvh
AWKTScOEPOwHmtAcdJwo4azQ6FnnjRWCv6loXlkOIEjHm9yU9+2KJCOvtIG5290RIzA7uoTOKcRK
Ewz7gH60IzTrCSo6bg0Zq1+krg7uhSSzJh4ds2rcvr0bRiaM0agETs6Il4hLyGZ9XeOSAdaNPEXq
CBZuGuWQ9OiKOO7Q7w2wh5tcNEV8R07R4iaYNAu2GDa6MHR8myyYas8CGlWULMiWmS5o9YP7eun5
uRrnxqCHdon4Kg2kfSFKvGm8jsbYPtsIZNf8JKcV4+1cJk61JB77YdmruuYkBcvdDM8g6iLg3L3x
gbST97l30gCWsB2IMwqckrDQNzVLrpU2I0W4Nk5SWA4u5KXEawY4XUbLgkgeU8Ga7nYmQnC9oD+V
lkc9uNO5LXNcGypfKjvABGrrSjBf2JVJDGNVCJdcpctMa4lManlWceyvr8SIClSfgpPFAd3JCY4h
8ygbPfJzXBA7IGn2pWyb7JYaDY76orhtvkJSH2ozFuciwIA2R+P1Ir3prFSuCEOw4fm+qs2FDUef
ezbtOnspCfkF6dNLjjrMX00Y66Xd3tnKSltkG2EEn6nWho7BGmLXwjUkGgfB6yzznGdi0EuJ+FJ9
AGc/TZbq2Up1H9AXr5IvBYx5h6g9INVsaxIzuSqijFGT5SWVljgz2+JFIUswNJAOR2P3zSZLxgw1
Pm6p7ErVdDQ6850tGLvWCIQiYeobtVR4NQV9ChUUeQAHmviGXk+/LFqynWR1hzXrWZYNTOeEJbNI
ak7cNK1TZxaOA6N4KL/YmfY5RxWyotjqvKjjjkPoF3v3bRKY91ZFcF1AfLhXlKuSKFpckS+dY83J
LjGlU9c25i6SyxcNsmOrkUw4VHzuwzL5sFWs8Vn0llZ0b9hIsYHOCkfD5cxCSPpYmb9mFS54yWZm
L9cqQz5QYQsztwU6PgPgF3noVWcIUkeuBtwJqvWRFus9E/HQGLbu0Cpf9HS5j5jzE1uwfE1e5YxE
TazWvmyxNoILw6JqxASb52svVW7P2hQc27ZFtd3mhyEA1V+rqXCCLvbawPic8nw6aVxA+3bktsjA
BIMdFlajdaqMpUEqP0QofyUkbt5Eycqnh6g1oyY3Zwa5SmwQh81ARaQF4SRjsSsB27tjHjHGNt9N
gci04NBh6RLTdb0nSSoHLVaXSF0G9rLqHNVet2QklmQ990iSXuawTTw76yJXA+QQK64p5fFGwRaM
igJ/4oJYk04i664u+XHf5sdoOgbWoPlqOx5DY7Z5WYkm0JPqMKoPSWkYzJ4Dwd0E8HhGGoWnEx9v
zCW765r9YlWMsA4Vrx4JnGHnS07SzSgBfsDg56jmLYzRb3ne3EtS7mSqfWDCkHMe4DNq5JJGyk92
3fIuOOr6MDI/cFIspJUYvwaSXm3MPEBPlSbeSIM272trHyRS5pF84eh00gMzZpANXc6tJ4TraYf5
OHDHGJAJMfTz6pSbXI3DZRQnt0mZ3Q8Za4FWJrlndda90KcbOFqP6QhFXlnGvTBLh1f9NC227kxh
R4uK8O4sH04xNCFojsdEN85JJT3AsLsul/hN5d9xArSGFqeiCGpAXhGRgL7ca3s+G0Ycn4zBNB3j
K6xQOqsmCZbsJVy8BffgwjZJCxaGI2Jjjh8cfFmn0/IBfLmyNdPgvRmt90lAzVZT63FkRUy7EquL
mXmjyal7sukH9Di8dpkKPZyMAtjqYIaUaIfdqQThUKDxwxXkSnJJi40xC9iPzuN0igzKCJxiwcFr
8/9DqG8OMErCnJ1utiWQSNuQNS3cJje462knUfV42VsSL1rCX6ZquOkQyzRNZbgY/QyIGYJ1JrfJ
F2MjIqEMjQ0Z3oCh38Lc4kbQQhkdc78YuPEAIYD2B6Xd6QvlWlcxNpZJ+NarZGsX48ihggSHqO0j
z5qHV7Ww38NnTRs19u1R7JVB/aKDoXRac7xVmmJwrcb27Hwe9pPKYaIYF5n4dSCcy0SKlUJ/ZGDu
hPncILKi4IookuFWXfRss0R3ccY9Q6M1wb16Ida1SV644Okjh0+6Nu1E3F+387DLiHLWgBOl2bkp
0c/z8YjuCFEpyQSF/5Hzfnfe1Oi4IEqX9e9Om69t4dQaiBWOGO20IdBjY2b2rpmM3XmvpwK0kCkj
cgj2dFJvYKgi6BluIbAErXmvTsu5jtbBRf+NsHURh3dZmiQOcuTQMZV4v2ADbsqDgGLomCXjX5EO
nmm25ya0H3KceaAbvVbjvpqXWGun8j0g0LksU9mJNZoEEmehNFFJ+ZHs97oXmq/ADFSna2CNNypU
LTnbyCqyo5AUtKU72pP61tV563AUuO216ZiF1rFMzG82e1sdREw99cdJ5LcFkEapyg7DOOxTboca
e8LF7m7ICXXn4K6ypJe61677rP1kF3hlWMUxtMSNGdB7atL8yVzCVcJna8MeYwEnXEhQsnRbV7C4
7SvLtoBwJzOGRKC5obxcG9aITrgOPsDUkbbCxq5qjmkS7mtu/GDhcFXpji73xyHP72q5PhphjbZg
Cr/kpfWs6NFtOSsPDfvfBeM2LMXC08thdmYhyQ56EbjETgRQrSpCWFxuC7g5Qner2osTlAJoVU/P
XWd7pEqCoSP3v0Y1NSeSZGD3YY6dWkYYrxeorwhFh/TDot6mhdPzFVvq5EgQXrIrp/QuP7PkN1g5
ZnjRd9qyapY5gCPrPwCFfExCRNVBV3Iw4LbllHHMxKXiMmpy6V2Opa+jyv0UTdvidiseyfzat9op
LKdTNNpbadAGr+nzE/MBADiEsQs1fK10Ek4C9W3ixS8h5miV2nMXnrdRZm3Vuvu0BrFfMgBznY7l
HLtSFLwPdv5tkWngWCq8HYmnbGDGc3TNMe4KhemMUIN7tmrHqkN1oUrKk5ke5ZmwkEkRZ7OVeK3Y
QYGSgvlVocuS4tsstT7yublSCgkKx7ANTDEwH9BfZaXYG729zyA14Fmc9H6TZymTBknbaAVDmmi5
YTyxG3VwClUk/S9757EcOdJm2SfyNmixBUIxIhgUSZHJDYypHA7p0OLp54D19/TfbTZmM/upRRST
lcliBgHHJ+49d5d179KVdEXGdBKBpvcZs5NwMMaIP2vxPUifcxuVseW/45dDMwpdUgA1pY/wCEFV
iiPICL5ZmsnkaD+loUsektVA9hneZrQEi/dYjvoqU0p+5RX5GeDAvJacvkFJwrLQsV1XLT90GCxV
uStJVk3Nto5tuixj0cfAbiIZVk9WLt5G1Gtomhf9GJSsz7ratk49AyXQO3/DweMsbtx34m8Jvm2Y
6DKCp0dhENQmTGGCmRA8VtCExoNhnbPIaElzIKe0jNOQNopN+2kwQ5RdK/UnfeIBbJ4Ts7h560yI
LsSLJXXjHcndeCYxgIXMMMZevW50TRMZCaatsPVjjF48CuzmJrTJG0w/Fxfq3Wvc00xJsKu76VmX
qNZMxkVdvYwfefJZewRNW6H/BFHYiILGJfyI/gSPqhsx1kEnCfvnCQZRvbcKq4LK9JnP7hwlYd5w
gMbKLoaDckDeZiRIbEUNQaiz9dqV4a0aaD4T9y8jlItRlox7u/5XS+5DK6EZS4dqUtfeALm2HFDW
j+TBtMO8S4Tbo3uqUuL6Fv5Pg/zprR1jddBKq8uPHyAC31pdV3FV6d9m3n5kjG5PPDn2A+q6NeSI
J0qukztVZZ+Z3T16Hj1Abr+wKaULZXW7w7LR3jWZ/y43wSjbx4jM5iVS0n3oatQF9HqOxhxGvYLg
4OaR8sgDHbU6y7x76AXBzsj5VmRplYSFdsSg1euthEWIFDUAr66ZLKcJhhAMfVM/thGhSjk4NnN5
MBs3RKI//1bM5OTaZIcWK2Lcuv1PDN5+NCqXUVKnfxXdYB8x/e6ytTl3FNuPeuTmHQrjw2rVT6Qg
STzODIGtLPxdNpjEoYIZAYmixBPFpLaYUcCcaCqSFsse1XO5eaQt6touQ3JvmECXOLmImwRNCUuN
BA8ZFXkPQlzhuFTcIGtJg1FkPEPcboaU7vGmghb29oXiAKsSnLI1yLm8ssOoSRJznxEL72X3VGh/
s3FroXNEjbJikJck07rLgA/ESrcZcqKk3DOv5mdEW5szoDg2JSpgDWdGGKoF7MTQZCKYbFPRMHzE
kLkP59WLk4Ai1x5fazLRngQXuMZP6izyJnx0yPzd58jPDREzWI0rGME7wVTmONk8Ixo9HkUvCpzR
FUDyksiu3kTlKr1P6SrEsQl0Hq0/LUIMbfb5MWTzMVLK+TN4uqCblmAHFITVubYwSlorEBv1Uq9V
gRhK47AeR1CEFjrYhVFD56U7u+OKHAp48bn81WQpzH4UQmFDI4uTmniVzKZZn396ec6flIDlq8EY
YuXYUMMAHTQBow8v4yhtHPkQlOpokN534Pbi4lyYkbltFxC0sGDK6qC1md7yO6ykT/Xm3RUW6l9R
0xXmfn7HaPmWsgBg4NHmdJ74XbG2FjuZ7ap0+I1q8D5v0oepodAk/efO4+l7XQd97jRRZ6Lo4ZUC
BvLrtb11zsgdxYhvP6D5b+z0ijjlIU8o/Lo2v5XQceIMHkdgTvHUcVMz+kFVydRodSILwkqe4ALB
yi/QGkQzioRDTxiA3Uy3Wm+wAAyiASc8nSzqnzE1rkxVdu2s31UznC04a4shja3WDiE6PiUPhgqG
R7ZmQ1TwA9xQty9eGdi7QrtsS1Ysjm7+Sw5BgLv/WCnwXF74pJpuxH4EgTenelFDpBIiIH10AdMK
xddV2IX7ponV6A27vkC+0XhGfsqFLR/M1Xu2MlzBA6V2xDDJvOt89dSHzhRzwUSdrBhZph+KhJFa
TMu1Ni95UAU3mTGiDrn1N1o+6zLRxuYS7NwQhURoYa713D4K67HYW1upGgQw5RLlbWNXO/aJIiWK
leifgZQ0X9Eet9IyY3dgczR6u6QvvpkqZROGYXdmVqqZquKzuTd7tBAQzPa1MnOCq6xTbpD1tnDv
NRNttGqYevsM/yECDw+uwJHL7OyxS7e0p2Lijx0CpFNmkh+NaotIbZeUTq+Zj5lYU/yS3KdDKp5c
m3t1xNRMgStACZAa644sU1NowUMHarxcx4G/0Ke0mcIzLZpJqWtPo2WMcWIsbPlmviW7BPi0RMJe
nN24vhthkMelJHhPW9ijxCa35iKOGnwCpSZ1CBUM0mHrc6WT21qDP3nvoYgU4NYV+wrDa+l4wuGx
cMaKJHA0rGvDhHRe899BOr9qtZ3kFIG5D6UQxxrialeT50WifUYp7vb6ByeKYGQgwz0C1zEywUD7
nWbPmzdmDBzr0Dv+cD/iETZdliSF2sn53GvMDk7ufM9RwkEIRUC3+kVUl4sRzVlLchbbB9Wlv3Nb
iWNPB9aW2Z/GghectHdkNQpucnibtsPyA+sdCEUpbllJyDPLVX2cgvRV+poB4GgjO9bGflmc58Xr
Rx7HZUgbbh2SdGvOiIRmaRh85CZBS1PCpVQvZJQlfn5NjUQfWEky823vB9GAO3VKOlI69qis0ouC
wqYZJYC466NMEr2amqy/JXl83M+8lVOAnNrnE/o7nldWGuQl1DZN5NAb3Tlr+19Vz9SkZMjJ4KZ7
VYnBTMaUdbQ6c0s04WzC9GToa1TsKUd8pBfJhqLEHLBUxFu6wQAEIaUV4JrdjNRcC2SlUWR/C9z2
yTYtJh3Nj3Aq+rdWDC8o0mjpk/KAjCXn4nfEzq62bTV37ykZkjNXXc9IsgIgleRxlXAaDMTa7oyi
w6dG5RWWoohCT5gHdtLsDuBTR6Drg4M1pt9aIc5ebXr3hnb+aAX/v4HeFRWLPGeq+hbIzjs1VvAx
FkxmA3es9jqRe69pQVcvXs5Qyf/RUcBOQf1CKuMDkjHakuDVylhSOgASneFhqfJnPw0p6w6lBV2U
t2BvjEnIKoqDX9RguotwvSXNDiUliq+fS+CWLGDokIVSzzkFZ9kwPmGVwnkxPYYh8nkqvVSA+QQK
dPBri4ezP8BS8++Eql/zIHgTFYNyNsCvGlAIxP8Ltr7nsazvyzqDFZaemq66t6wCkEH5S3vjX6AD
vxez+cF4GiTD+s1iah9JwUzL8Vb0/IxcR2kW99JmNKhdZ9frOkFZOch9Y5k0bnQZ1AQ9MABOc5MV
Wlo4zA1bZeCuyt6ypHrKDflGIDN2x/wytUvLImDyos58zpomZxAM07BYwj8+P1cLJ/0Ihzx1Enqz
sjGOY3NjrPoNMZsBSo4afJ6FxdMZlnhNqBuQWkRXBZvpuCk1jaOXn5Q/QJ9ugrs4zKuamcyEgT7z
/DtQNmlsFba1Tw3yETqVqpeuwVLD2uVsl2O4t32W5yWTqQezYtlbCx3Eal76S0f+gmekPfE9VJre
gjvT0cCXbD+Hn5r234GveFe/cF6IuS9PJY++uHU0wJpFhTdpeDGfAtrkmTePoLKyR/FasZU89sPy
UqyOe+OAONoET98NBN9FbpgkB7VB3ctgmPclMJi7LNcHuzKAlNiU4j5Ih2sG8u/oppCo5GR4977x
OkZBaS5Hb5nf/YU6qfMTZ8c895kt0XowVhdK0eqQvKAjitIOPyjFxZq2x5kEjIK05Kj2jec8pY+f
/OkZH++wq9w24aokYi/zjLjvSKDAiNIlLAIZ37Onmhi3LOHYI16hKad3mLmcFBCUSLfiM/M9trR2
+sOiOPKHsGXSzt3TsydMqS0D7W3xZA5Oo5kK1S4rpAjcmbhHMvZFCF2IM+7e2wTZ++Qw3lO5RFDS
FvlBBsP3MKcI3HZTZq+qx6U+MEGqvg2Gums6myezkRTHmUjSS5jOa1TOqoSozhuW8iSBJ+HitEr6
HbvTsS0OnrLki5T9O8n1+G8mB5ZtMD7VapUMi+YXljKMYVggBFV+KNMBpU5Ro5ov1HVqYKkFlbdc
rGYOmGprKNmyfKvlH+HN6xkYFkUGjiRzwk7Hl0ZGoCcouR3+myBM9yPzgbgBPEU/WxByzdcjFwVx
frAUd3Nb7lue2HeBtA5+Mvg7V/hxGvTuoRWgKuekOSUhJStCy2dd6AOZhv11QkYdgRNAtoCAi3E6
qiISL3Cu5Wz22rl5SLLSjJpuWW/2QMBw2CTQI1aeptlglncSE5qdzUwIsI8GcvqdTezTxGocSY8b
coucx4pzgZ02U5eW4WxNtstlrvWL0TGNchm/nUGVxqEnUVAtBZOzomP7mwpEMuRUFetdbtviTldv
BPe8Tkn4ag+QhUIOdVPa4bPUJg9vC6LO5PVMtPohdj0H3TK1Q5F1NCZ+lu4kVTKYEXVjjD0e57Sq
YnOld84kuyTdptiL1iRutuyW0soullnK+5LQnpPDlvWakdN7lSMKLceGnc8DBYtDzdNfOfNVS7DL
HnjJKO3YmPuVkUbGBFa6MCZQuswfs6xfkaQ9zls5a3YdFnN7eZ3aze3W9N8s+4/X5jnvZ1qTqkP6
QJcAa6r8BfqweMuFzxq5Za44J8uPvCTjl/tqOGSYczxJlSwI+iXpkp6s5LHPvPYUcrWdzHfhB2+d
9DI84bBf5DahHix1N8oiQAgFxrxm6rOwexYZfruW25/C3zvq1OXJ08APAR/7CGXkoNxQHAuZOwxR
dkkyWrvFQmvqlQ8cEBm/jW8cZb8fGw3j6calgB2TKi4V+CCaLxg31cA0tbgZXhI1Yw9/1vDu+oEn
HCtqKotgYaAsEOsZ9aPfGNdkqj5nE2z54t3NbBkWR5wgvnSnOrjaVISIr7rPVW96g9T+lCZP5gaw
tdkE59mi4N4qw0xk7777Dl2RKZV7nWU+n23tENkKezSTVKDhJjuxXAjUrp/+tFIayKqQoBaHV4eO
UjMHt2v5GIh53ZsT96vZPRlwJDwAikpPyGgKLI/q6JgkhC7YMQ6FO2Zn+GfPaaVt9oFAZqkQXska
ifrVUrDB7IGpH4Dpgi2+UWPNZzt1Ggf81/73jJOhUZLHCG8hV82uXoGvpVla3oV0UGBx2F0rlzSr
kSQ7LyDzF6RLWPLwshy2Em5PzAdkGMZYvYeVbTomSNyQm4th59XLfmqZczl1jFoYSoowf1D1gxxN
7L/k1gdH6edEnDHgqZZV3mWiWfYucxdGcZWZ4VX18h0BJUcUOwuRvVyhhmKst2qkYSMxq7NBQqDp
MsJbwe4M2cL6NM8GeK3XifjWb0m+3NplOtF6UcSQNluDPG9r48E2kOCYtnvO7ZI5dZ/v26R7ZE1E
sahdl6VUfxQw7yo3XHbLLH4WLDCQ/vANDMt1wTBC3RY0O8es/va2+zxWEiGXgxAO4cSuW+Q1LUIs
LH1+tIymIm4I9YrD8ZB676ZbdG+pwYw0r7kpjNmhnMC70rpH39kSlqsi2KXBrWuLLYWaMLbRWEmR
YMdbdn1yavA3hgkp2Pmd7RSwzocQ03Pti2Pr+O+hz1Xg2iZplFA63TR1T3mfnnPFwtirAiQpWhMQ
3qaPhqyDiGjUaA0QoBSUEyXxQ+ewBUFVM0alPMVHugytOsDbQQbDaiQYq0up6zN/Kq/pzk07pzNf
xFNKRRF743wOcDKVW906ZA6dZD5+hiFV05Czm0PFF1ll+h70LPKNNmTdB6cPOQT0IjUfzM58EKk/
EvIzH2xOvUvDvITCQ9+GOaPpiJM5L85znn0GRbbBB2l07dpO2LFlb2WYq5Pfz1xmHAFG6RiHNPBu
SYjWwSwZt1hOyxPdky/UxZiybJyHukcIAMk0crz00ljpb0P7Cg0h8GbrrSD6xEwn+DENWcLE+D0v
o/FQcKIe2E2fbcZScQ4/eO8b52TwLAID4BGuRkBVxdptx6X1u89Z5NLhf9ZJ/r1VtrunWBxYLFAq
qc43d2RbH0cRWvtsRUIWsoUNWwv8bshDPERjfiwSgGETfTV6jZtmUoiggVmuhmOlSiYElSGfvNIn
/a61up3q1avZJPJdBdWzYbEpttJ4GKf5YPRA2UNv0AwY+bHTie/dmaMpSKvksnpsPYnyBvfhTT+w
m2O0L1DD88Mv6JDcabdQEcZjzV1W5xjZUqh8ZQhroSQ/KbE4V2xUcPSUF0qVPipHa9iF0xi7BRHQ
+AFKiDU7vSz3vUPyZsjGwl0Sg6qcAbcJTmqeIAovBnIb1gQ5kQZWwr2mTdbUdZK6e9xLLGzyhNt4
5UkxafdW+kOxq+w1iw27YJUxlzcKab0reiwvRfYdftY31SGZ8tzhtI7JPdC3jgA1+RCWeo4Xj6JR
J6jq8mx2d1hmPiuREN11ZLtgmvW+bANWTRx/kyeeHX8ckc7Y33ISTnbODLlI56NHUHt9MdOW7R8n
bYKXy1PpjyVp9G5Opo9iVWDMYOWMcxozm4f3ZjRPjrwZktVGNYdPo0dpW0wWajUD6XZrg4Dzw+wg
ZH/UyVuVYsn0FRMSeywe8qE2YmWyXGNionLnUffBzzp37tm+IwwgaGhHXD0FSY4cKivFkdU8RuUV
CCMRm8wfbMIq6peWGTsqpooRKddSBGUSycMiX4YloTE2oTpBzGOLZLbHOjQfnWFm5yAXdXHKIXuW
nn4C2ks7pvJjIbI+Gnuhb7XRW2wXGEsoWX24PoWECkGEEZBMmAc4LHk/9tndAg/cNYfPjmF/NAfp
mRHaZ9cszrlu1Qv/vivrZv5RpX/DBhkDQOIfdh2skd1htQvCbqLEHV5WVI/kD9UOvIHemDUVu4XN
3EOfzBuPOhMTihaxbBgF57axY+DF1cdPaERwF81Y9isvPQTzGqdpdWrXTdDUir+WnbNvo+Ah8j3E
iwiau+XpF3wsLuGCSb3zzfl373VcrROdqB38pXz9kQQFAjrm3XhNeF8xPBrBOe3C02KL5wLtCgdB
UscN6RrVOLGLIl0BchVrJCxRVcX5nYkNjGT/FmN5cKBTeEbGnbW19aZ27tqy2dtziHp4TJqImUpJ
TwCG3sIuUCOUrh1bnBcFDstJgZEj8cH7/CqKFbmamRVoI9J0V5St91SwiRTztufw+4fV3/upk72w
g8c4Wkj64FWjdUBh4JkET5QLfL1uocoo+4E7KuW96QJrPE6Wh8y5IkA49x7VwFBayrI4JNBBnKoP
kdqKV6I6D4MH/ZCNPCRXdKBMPyxkLVVch1ax82ZOQt4is0UmY2NwxR6BZDBoOMKlix3Zl38DQw80
nMZ3IQzAFRTUc939FmV/yP1piTucfmv9KbT72zeow8qKnc5krCd7kkx+0xZ75vhRt+5D76NBxrD3
3DnbzzcMDnBk42lBItAWFcEq3q6vC+c0lK/9aPAYT6Owl+gVeGcjN0NZ2y3DL9m6oOXCcT02zp9i
znmX0W7ziSjd5M0bpT4Om4kK06WeL2mD8jqLt+MJn9Zf5SW3xNMLMKaZ+iAfHh1V23fB4CM9kPpt
m/h0U7EDdhLnzQpVB91rMubfuhUIImrrj4SvOIX26xRY+WHOWHyEIC6jyuQpmVfIDELChBx/5i2D
A5PTR/BXpcgJ5uAlydq9sab3kq5+gvq+M7WingQDVdABGc4dV65GGrcWsfbaz6Vm57MSG2ib6PVZ
N46n0pQfYsINgQaARZf9M8nnjxGNQFZrI3Zz+5I17e+k7rpo4K1j/WNessJ8RWzgHwNdvKZirveu
mM9oAADy22y/ReKxusSC77jre2/m8jCaAKZaw70F84LhXdDcSfUcuMNbuKXY5TDzD8ao8LQBnWgn
lIrtIrb8JLaouVBePITLQ89uzhaejYqREXU+C3QQ3O1N6j1ZRW0c/ZyIu9YCoJakFvp6B+WiTst5
V3ND1x2iQjSmxkkurPTCutsZXfbDt8ybZlYTOaX30+lNWg+t/jgb4c9W7rErKb6CqaGHWF8UuOJ7
NKLMGrVzP/qnyRQvZc2qmuBZMbXp3oYvITMKGC0x1XS0rTNDNlaEl7bTDUteZkIjkXBg+XtUoMuI
5Hwhx7Lsl1NSAkWuXuY++KUtLzx7XCw1n3dL6Z5YN27ttnHpO4bKlv0x4WfaDUP4Lgwg/fiBeJix
d3KVuPETQJJur0eq84YlyfLpO+NjOc8fIaMiNDzoQV2X2FrXu0qBnDot/U9rGc+O8K2zMQdZ1Ihw
BsJv/MRcTBW5hPIA5PDoiJDcguTDSt0VdOf6rhbFqC5v4tqUyx2uud0q7lcmYVPCjYu5k25vWs+p
zoxDJfwizlkDHZK2eaxd//n/e/D+rzx4JhCK/7MH764rPqvf/820t/2BP18ePGHa/4Fdkv3iFgrk
QQjEBPePCU9Yzn8gAbUsjE5U9hjuwAr+y4Xnef/hOgb/CUEOEHprM4j+y4Xn8QUJijO2JFOo7QZZ
p/8PLjzL+m9WWNdxTDx94KIsj3+s8Cvd7N+ssEzV82HVHRlOM3WAhy94WLi9jFk1PxyyySaveHEE
wWGez5ksnal4Mh2aO7Oujt5EyEey1eNjMbyAvC9fBuvv6IVXj/a2msTKdLj7vijwX//2Dv/LTPjv
5kEn+B8WWr5xiO++Y/i8Q4FnOf/Tw5sNTYjH3+IB5DAFajcg2X+9yMoBHMa69b8+tWzcMmN7Iccm
oY/YPmTenOxSxi88zv7zC4i5c64BDklOgYZtZdjPl3Jbt2uItv989PW5r1/2GkxOmNboxLbf8vUf
qK2R06wPjbDVo67bFt32WeCtewy3l69P20yb9nKsf86j8aNPjPWpGyUGoKmrSHsrnzp4rXFhjz2g
Egc5KjLii1t6rI/0GD4xBce8sNbqoyIFM9zIQGljfmcO0O+AeZk3R5XqrOakOwbh+N1UZFbmAcOA
iacfCo1xBBr6v39tmFn3RF3+t+lLE7ShGG6dYulWraTVdVKzNJ171hwGDOuZ2eQV22YbOQSC7mUA
/eTrc5KORqvGOy+EJ1wTz4AkvH3EBT9ea2we521UGRoVu4AqcMIzWFhWMSG5ZJZvdZc5KyfWVT2+
sa2TzrcXq2aYtG9lgZbn67MjcTEHCKrvLImx2JRZvTfJ3KqjbM7U5evFhZTNQEIwnexS68Kiz/y3
l9EVYFWWf0D+ea9ljLL23WbTuhdG1n4Y1otKTfG9x4F1skE3H74+bdbZrg/G5n0xbOOU2X+yPjd2
w9pXb6vpG9CfOIxnw6veREMjsLqgiRiZVW+IyhN0I2N717qe+UgU2LWQBPO0VtgccyW6b5J7/F53
GTudtv/29amSlhTxfgPnb/sdtNzZ3eRvMkiUplQa83NiVfPzhKaKqRLPgn8+V5bug5wcuE38jnR7
yQA8AINKlt3XH2AmQpJ3xrAI7ccrq2RIfRvue25W576cp39+1QMVPdtL8t4GBqqKXK71pUjghmse
ULs2ZTbFkD5yh6F/NMrQuef5uMu3fUfiCGxDA/6Ur19Ko/duXx8JwRdP22Ynwm0Ak0mYqPPSoIFc
N13A9qGcxNFKiJ7JEAkxz1cW0ENrwkNVzxgzWUzOIGhpiMPtJUkEb07bQ0nxibHFzijOX0zm1m3S
c6E+emb6F8qdTUpmygdrkIQkLwT4UpK5xK2h9WD1SvhBqMxr1zOtWnWfX9YpjCoRODslB/e5dDeP
p+yeTEY/JkyQcxYKhHAK2/ESTslZE1sQ66yC2Gq+TabyqQwc70asgnEXlPUv6LYbgQrW3CQz+epW
GO7cFMtn4fXBBQpLljgkhcE2Vp4AxI948rJkFq3f14fmYsPzxvfEVqTDEj0Wz46gi511fStrtBdg
WFHomGlyqPxxZdzUiMiZ/OVuxGCMjvlVuB3y6G75sQT0J16BgSkQ3TVxsZC0ehtpWtwCuQ0SEJNy
TolqJ7eKji3qJWRMQmAewBT6VzbV6Nid7pEwGnEyyE3AJBW631h0Wg8NwKwCkjZw7RGdbk/q4Ey+
2/0iFeBjon5KyQJjCszn2QJg12FExGKu7uaamNdUOzDgw+eMe+0NRUzFGTDepJDlY8aJuuvmc74+
dhapLJOZsqbMcxbnaMZBBsYJQuyoML0yzmW+szajQa97rALWKVVa0fSk436xxmsg4GGoqQS2Yer5
WJjlLxsBUc2ygDhYsqwF6zbC1R5av9nQbilvGy1HVDI3f6yTZAduxr7DC5vuDdcH2ICf6y5c519h
2ZiPzaR/hLXXnSyKWWYm/XiXDgQs/UM1H2d/urgDwjiw6wxEFZz4WnjVk6+oTyHDvxjbCzdBzKVa
IPzjIDTDIXlPUmfXEcHx0nIiNQUdC4BwBMbZ8mYs+XsjfCxvS4hLNt0uD1Rd0DNZj3fImPUWSBDk
iBurzIdu6Fg/G4rMSJPEQvoaE7AwG386gpxyyGSP3Brq5eulgpGV9GWM7Ooq2EtpdW9pmnrQFMV9
s072FHWW894s8/qSBd452No5s5u+FfN8X8gh26fz4sahOzSXZHXnx1Ip6yQW8SzW9mhWzvLkTUcU
7uY1qULjijnjlPJ8nyLNmG3XpaO8rwes1vkAM7Ixb4mFNLB25uC+JMJ7Dylypv0Z3VOddOLeBKcr
2AYAlZz3SVfU93UFOzRrp18J8st2wy2bVfKj9WwHCnBgXkZ11F25PtbT0j4Rf0Qa05icIUn5kT+t
GJPXZVEgHQ0kucV0P2XzrvEwD66Je7EkxMTCrad42HjS3fayaPpOWytoe87ysNS+x0k531jyCDTU
E7YA24EZF9IO5n5BF+J1CKKcNH1ZVB4lEljgPPhPISnhy86cE7FP+jTjklXMtAp4c/ydRoQybCTq
ZG/odrmCHfhVuNaPtGD7vXiVw5RKrHs2PQ47bE/Hlv1os2vdaUe7d3XOZEe0Xbp1gz9nS69UMvZy
gadHtsRVh0iy6+CboQvvHj/F59RhOLOyht2ftflpYLcDKx2QYpQF4cL+8NgPpIg4dp5BUuT/Yttz
cDTVcDWb9S2ZgcfNPeDbddpiX8fJfE4oJhjn/85TU92PiGWVsyxYVcJ8uvgmqm8PJP1g9uS39xUr
flGxMlnQh63BX0XP/ZjM183CO6jle+r7I5ZDlvdFNqDOPaDqQ1nr2/jzhAlhNp8Y+q5zWh9KY5bn
kiOYFIglKhtF9G2KohU1MGLipv8VKlke0vbdSdcbM6ZwZ9oeTE3DBG36C1IXYiiJBCV1enmB+nVN
K4s7S7c+ObI41A3Ww6bLyVTak4WAuXauPTdEVSYcQVxmAH+wsjqpde0d920JCnERTfXaOJ2PTBN9
S4OrXiZNXJlyjYXadoKuF602mrViEcRCdhwVTABir+9gbHYdxsy0BUcHgdWfi5fcXgAEpxYMAEaP
R3wv3X04J39lE5bHf0JlUvO98khTdJfhWWnqCu2Yt7V3YHXNGLFlgMovdTFFFP6Iiqhu2NIP5J+w
SXHZ5/mWwPCOFqAxm26fND+n3IzFqD8QFbsXO6N3HRbHYdeG2y6xEGAFmV+9hAlWpXRmvkM4X2z5
618pxvzSElJx0bWPpjcfwx01ps1TnBWE7XtkM/rTEYntc/N1z6bBwZzr4a4f4XX0GiWSud0Eo4T9
zuXtmlpfBHJYxAHNL69dKx7VKsHBjGeBPVdjCAhvWxGJCIIVmH8usww++5heArC+OCVC6kfkJX4N
37gnKWQa8zjkUNzlcxJcW+ETa4305Kus6Le8B+UcgqIgkjtpBvhFU6Jg8aknqvDgNmMsiXQjgge5
7v2kyj/Zhv/E3tCE7oOeGLmQJ4hTdMmqs04HAoAbiVzecMfraC7dyVbDy9I2GNjL5FqEY3uqsb+S
AGfncSNKxP7bWWl6WNeamrPyK4vRD5I5qtvC3Adglcgu+c8XM2PxX82ZiMlku3MRgR0Mk8CxtNcT
2wGoBSwc7cgbuYHy0F5PmHVBHbBRphyePrtlImEgdV9IX1Mn2+jqu9lfHmdRiae2I5IXFUm11CgF
LMs7ThM67WwdX5KNoDLJ9COoZwgbflvf5pIRJ+ohrKS+bT8yGEF7GZwaXwdHvZ2/00D8nM1IVyFb
We6ls7ZXYPmuphkzAuKtVA5or1J4nwr7QVAoOosvX5Ci7hrTwWMk1K8O8fwxkKwffbwf8eh033Uo
EGTgEqWaGxjSaf4qNKdkN0S1MKbdyGr4W01a4JyZGFic4RJYXPiqB1Y1iPaHbnsFbRRZyYCnAoHW
nc6y96/HUQk/4x7ihh/1c7PRq90Ho1Xh/dSwslm7zDu2HQ8VhU50LtdXOVfe4+C8O5bdv/7rHnM8
/ynpnIxUcKjrzTiqW9GF5b5bq3skPd2+qKrzij3kXJY/rMkFHms7nzYzrlAN/VlmucN2RTIIKxpK
n1V2D8LH/7VsSmQ8AJeUJwU/ehubdTpVAkkXl0xvDxPRkHm7M1NHHgyjrJ8bU39fLBlAUHlGVTxT
fTogAfMm2ycFO8O0m+oHMnP86Y/ndOuHm4VnXG4okF2D4X2uDn2Hw6/phXPzKpastO3po+r5Way6
7N67/0XUeS27jWxJ9IsqAt680ntzjNTSC0K24E3BFICvnwVqYubhMtQdfXUkEiyTO3Ol1/1iaF79
ov92PEss05c2yvpL5S4lzXg5Wezp6iWhKqurhW2FrMMcjusILMnxdUbwu+YrZSXO3pYquEQgASpv
JBllkL32QQVnmPlQK+oW1Au5brDFXATFyEiSYuC/QdDWWG6BoWo4LWc/0Aqgi9sc/LkNj4mFJRsi
sg1I2YsD8UUkPQ5TyYLb1NEl4A15YBXE+VMNgqy5JyF6DCUfibfvfC84OlX3zp03ATebf+ADx3So
ChZkhoQ9d/ctRJj8EkRwQwtYJn1GMJrULyhG7Jmb0tBEKtomZtZCZHd2WZPlkqNSZYxRWy2ABkyW
X4QLBnP2vYdUpUegrSHwEPXcOZF/cSuU5ja3BjJ6trTOJIt/0LdafkhX3eRIaneskvHSGsG4cXKx
nzPHflB15m4snB+7NG93w+CpY9nl1bm3yB9WDaXwXlGAVvDd/JB0J5Yl8w1cH2fqPNhpfOUri639
qbH2MznQ1bEamvgSE+lOWoC+RkimoKIIcOsUbUPDhcoucGle24u0CvI/HdX2pR1nGygg8V3ZiXlq
CGcdxx4mq5l9tgV97n2V/+2VUx1f38UuL0P2YRd7sGpPYYqyvbTRVhmOgaRi3ORZ4Lwdc252qsNY
JWOckxLcwyz89twF8mAL27/O2Fypi1zWQ2VRmTwF3ytrOL2Kf6LWsK+2iE8D9Vu3sNQdk7P+VFth
d217I7ovEYVG4mwUsfegycw4NfXvciyDZ5QzZvb6vype2BMSFJQasQM3StaEuCFb26LCIT/1K0X7
E/Yd+P2TtwzqNSoQToFs2yznQYHoPg1ZcH69mFQx7LKIRItNYPctjXCdm01CrakjHZjfHnSdMesA
0pODTDMcSS8hR/HmRk55srL8Iy9JLzG3nzG/TIXavLiHRgrfH4fAlcfiPclle/Ckmb3raFESCmDn
aukoJOlYbZyM5bmYMWWOtuZ5tFL/mg38cGkl59IvxVVSdLUqXJLnG09M2GtcwXyzmcovQ/MuTAgU
Hdad8+zArEuqulu32CD3k5bvwBpybGLzNbekfEIIFQ9T4ZwrGjzjZvfLEq7xk4aYfelm5bPI7Gc1
+hFdsCLdmnNUvzdMjOpOemtfVMUhsMv4g1Dt4hcvzq8DQUTigF2AVSWHMoRX6Ip9LWeJnbCW08W1
5xIS0hfX3V+blYMsdmrC6WENnvUZ2bBJMJNM4Vh/symdSyZbXYy85oQzdGfVTfmlqj0w4u0PXeU+
v7fvbiJ3iA5xhWet9kO9xb3m7OqofyOaXWxK3wAdEGTTWc3Nh2q95iiWnHdnk/OLYZWdHq9vy5xm
NPtFY3U0suHQ1lgRjDjxtzoK4BwsS6XvV3/ayqXLpuDCkjkfFbmFD3fp/gqbIybR5n+/mWQ5GyYQ
1+gjwwLvlcVSjUyjkAFncp87o/XUMQ2jgpWY43RC4URlP8faXuNrJEaUG/fOZdAsLVSzrFqzCXv8
zrTLhsyt5ehzfnBKFpEC4AsIKw7iU/mjR+pi/3foF66F856LWp8USw3otYeRXERjpVdP4KmxygGC
eQwXvO+I1NgZEnQ4VMZ5+uwag+wP4ZZ5IoEeT2dSMeGaxqKedZSMVVcJbiY+NWShV26DKEtiWuB4
M8OQAWUQJeZ/mVts0hGmYN+lt8FQ+Rl/fn+pF7R7EvrXqm7A9gM66+YuPoeLw9JM1ZXiveJsWPQ1
aahXqaysh6++vPb+Lmt3c4K1zIJjXjZhtFO5+MNBmYtk9FAaLWVuOTYLo57By4G1MkSrOKpzWAL5
ady4m3Kfzd5fhztMp8SqqCeCfsTaFfobbHDdrfPVwmeGrij9Vpx1yPQ20MVIgI3yAZJG/CVzH5xO
whDwqYkVrktJUbA7G4eMmuZM9eHDm8IzgceR+FmKsRxHFnQPsaro08RXRJ8fkcsz2voyGq1PhSGy
tSOi8WCZxq/Crr9VWAgvoVLdKcXJFlTM0vnyQY/X4/Thl87Gcik2SuPU2KdNewpq7Z6zViBczQWt
WCRPcIsMF20bPJvsbgllskB+iaA0paOeMdGga8Z8rg8KrgBVvEPBGyCw4v+JFqxDPpQjZ1vu3Edi
5xdYStaqjOl25sY63V8vgCamux1+5f0yVmFfEewz4+liLRfk1y0ZFBPaax8MKW/QwJdu4EHT0Xyc
w0xCNfKMsy0K6+iVpPRa7VPUI2mhj7N3J2VmidXT4oHLLHKZM1l0HM4FSKmp3ngOzLwitibwsIFz
z1KTmFg+WziZBPYuI3qkyy7fF5KC59LlkEJqjWOefSvUYN4krFEMDvpUw0E7srYHR2lyPkh8CRjq
dbgLvE/fsuXW6XVGHBj0rOG3DPoUJHGUzzg3m7eQwDqpyOStGosvbTWQIVvWrSmmHRrU8aHhaeep
9uWZAtEvGOySPaqcvPSc86GsECbdeKFDJ5z99f8PTQbRCdwe7q+OYwSH2El/NdT8bg+3vOytZ+8k
APwj319L0+yP0u5pKHM9zLlUh50yJyxPIPRQMoHnLxcWW2qcf3J4YCz08Ur+Kl3zwb3aefg+3Uwx
M6f12Fl8MXgu8fDJuEh/B3n3VdTRMzDHloqehhqzwqeAs3MMAMJcXuwWqJlYJGDPp9pgnIjrOpby
LoXjtkCo8MW6PnqJ01KG6qm/84QyJuamREQ4kHAy+vSz50CK8iURSMElekGcvAMgwV0ZahowaPc9
IatuGTVUp87wo7VROrQj1G1+Tg11I8tAAqXqmFMkQ7T3bCKgNcafvdQFEQsx6fXECOYUj02+9we3
ZKdfo7czunVoBZot1VGpuzFNHTyNThmYYGR3LNnseqN7t/2a24f8W0btm+AWs+N3Mcd1FxcxKglV
g7Y372FKUkezowQs9dPgffZ6a2vkiCAJNV9XPz91fV1/rcmb8+cMDp6nLoERDLs5yMxbYoCPDal6
gdpnfFGz655djcYYllAYNHUfjpemtEpkepXbJP3zyKWkx/g+RyVAIjEf4/JjNoBlhPQq+UlE0ZIA
+Rri4twAU8dRMBrPgmDwbRYFB8sxOli+CpgoTezEZsxDlJA2zMvH66zRU9KIjhXND7+fmYovGCXs
BhsopOmbHu46djIULqf88wZpseCmKYKVgE8dZh1OnSD5MfW0pZSe+OLPtnesqZ5mGV9sNqWzUsLr
9yMXq72XBz9VUjxqkSxdscax7Ll29TjmseeZDYdrD6MSszX0/3li4uO1Z21XBP+5IuL9o8nPrDN6
z5W3TrDVrlPPoEbMqcG64I7eD6Rk5uE0AaEwaqS1HBoAkZn5bs8jISoRpISUOjQSePZ4wIr41vXV
nUDdTprKeZo0WK+9Nl1Vhr1t28AnYuHu4ybgMbNmtsumTPa2bqpDCuMQ1ynW4paqrwVEaGxpnGT3
ZUE69EGlVxzKj4RasuOguy9AH+e3xh83csoDLDk/eqv/GLHGrEo19ccRUOrOAsR+iIuMGCHWl8TG
vRHXyX9GiDMLRkmOoZxJkO2M/VZnqF+mmIJVHWXc/iT1AZm7n31fbOOleoLDlbv/oyoSAy3ndDBt
0byLARXgxiwBEyxHQhLH87bGcL+WYPXXmhv6WTrqzXGm4GgalsHbnP3wvKDdVoOfUeCCLCnA7IN5
yPONKig+nNLwLQPfsXZoDybMhE0tTyEFaIp/L2M3GZt4UfU9y6DbNADSkJI03gTzmN7DbHFOu/S2
jHMZ7VMmuOmQBs8gNc+03o9UKH26c5wQW8VoDrC0OidmqbcqwA+Gb6+9dQ1l4BLaydpLdcoTOyO6
URW8yuYCY2pjcJcET/IYq38nyrG6mXMaLDRWdabn8ggWd8arZprPmhZw/NsbpP0ca03iXopeMfhN
Li233rkgPo0tEDrTJL+KRIIOk8DZUh/1lLo5EmbEFazwYHjDN21yQcvK6NlxLH53XvbgIPiwxi9E
n2pqKojCt+Pw2ypzkpRRW236sG83aEHjKaw/ezHIreKB2HmeTvaZhuyfts47tPk/eEXd0xz1x7iS
Nt80SUChlsjU0uSko2nTARg1EmPjHJRD8tjnXA9BXpT6mHitSRGp+7uWOrtIspDkstJTGjd/jNH+
M1Tx06qTfMm8v3VcEvdKdvOlkvBCe1ff6C2wzy01QkNFWxsEVLHva+dRzHvDHG5hnX9pkLC4qSQa
e005b3hD9Wk0MuMobk7X/o7xxJ+GoSP0IbR8K70Zg06T7ZRnEtQtk+6QBBFZ22jzUh3Mnhmc4wlW
aVefq0QZRwVzsh0cskW6JMwux3yPuVeuRqUABSrnaIklyNQ0cH6U7SP9GweLIdiEpdE24dbm39VI
bbXtgvS1O2Lkfq7rbUMc8Kl624JqAS8JOax76zGG2mmHk9k2xws+UwYeQL581/ghMOMnWaWeNWrw
qkW631pdTjqNOfrJzA2sREYCdiHAyFuAAH+I2Y9w8c7DoS6pxgyb2FwrVViQiQbb3jkQ2ysfF7Mc
xDPyJTL5FEc3biV6XTrkKBBDsmuHSRmUZ3tOsTOuPUJHi061saXT7SmBUAfGmcgWBgrfMNxLJokn
0tX+SrCrCyeUTP96rlwWllPmoA2XlMx/JhSOOL1/jyYobDHpNIBrrdh6ro/ToCaQ5cAWxGT4bSjT
4tokeDSMgu2eVehi6Cm5W1Z59+3aetNZ+JcgIw2xU8JsOMslazqjtqy2aGoNw4QTXFWhgpCQktIf
rpXX/Te2cXhxlPgajk5DhIplkOS4Ooiopfu5Hm+pIjCEF+2IQ+tPBwOUcSAUlyBvnePrLELfKEv5
6+aRjh5CfGuc0k9qbe+IbuY3T2mx7q1o5J2hMqVM9YV3H+coKtSeqoJm0f6/ujmdkuVck7sdKPyb
C+L7kAM5iCiT2DJCYDFRtjkVmNqE1u/8EKBl/SS2frtULzNSXXliqaRos53tc+0vYk72Eu/5S5tR
MsXfndXxvi7JgLFoZvT2YZaHlVsE2QLxg4PjmDA1olHQkZaCU5AB0VYltWILeDcDp/4WexVFXWha
myCt7H1ORHOLkNe+Jfj8iU5Q9le/J0lK6M6q0zciG/4pCRpxmCGPraY8jZ8Zo1ynNednGWFVW+5M
Kp2qdSU1u7NlYe7Vg3tLJuML6L7ycy6oaZgWpCC6MhD14an8wj4oF1doxg3z8Tq15KO702PinTPS
pOvQyoxDYuieEDPsntzOroh27RNnRUhW3z8Wrh29ZwUVbRlV6s5XQmf6lnUL6DXK23s8p/e6K8TW
Gqz4FlcslakHJymOQ49CIb++RKOtGOlgardwl/dDZe1k4jxzwMdbfBakakxyq5JL297upc0HEV90
NYb32CTEMnMe3jM9de5J9m2Q7kQivP9ppdAeZqtrT4XlVd+yZCPK/s01BvXMqC9y6S/J8mTexIIe
6DDNI65I/n/u0qCxdmvlUgHJKcZnJseopuoeIQ3iRf3RLT8niClWbBen7RDNAq9W2l8dR0ykAGie
iIFk3DFYW+w5jNOnntKjcEzTQ+4rpIyIZQaJXPnJe2kNiAMjcAiL8yXl4YuDuq+Ke56AWGprTkZ9
G6Tbuqrdg2ob8y4DBLmoVrjnhuk7wuRFVF89eyhA0MmHMw0zlstdFIALFmn8XRMv+t52bBe2+dui
PWcnRWxRnmibVxoJgAcO3C3iSVw12v4qjPsKxSJwv4TNYOIgBhzNlBacVJx9DoLLZiP7cc8bQ7hj
seT0fExb8qEGTk4DgSFrgcJ2+GE6rxvvxVhsGSXErIolvhGPyJBLXiDEk7pjlwcbXUcxjuU0Pc8K
1ZzbbmGAga5VPW1g9V1UY/U3Q/vAsSPnOoYxUvGcHmZHpG+iA5oCetbbZbWRXuIWenmb6L+Dkem3
3qZ5O87LY9Zb+IX98FeAw+pdxnOxkRSsOZjI4TyGH2Jm5CBdfz75DgkD25j0r/1LkCOykmyQ4C00
F4xUwqsAkwwJQOJlvNQa/oC7xkB1NCGTmiaQo5p6E2dAxckaLMDQSqi9QQNc+bMRsY+1AG172oMB
/1ZHZrT6WJQDlFa/KvnzZCAxlrl+N9Ch80HhcXAy/P73FE3mewlQd9VmwxuDvvAuCJyvRYrpXhee
OGe2HC+AlG4eLlycAAUcIYhH5yC3cKcA43O3+ey3pH5rfRsNAz3Abp4Vn3aklLj77H+cqO14E42e
+lbif6dc1DjWsHkfbKOPJmJOWeoc0u5y6GNxIezSF5iTmBDdpryFlLBMB/SzH1V4sr0e7qJfmStj
qNGXTC71AMatfR4gN7m2qFd5yAMizKVsz3DUDkQcik8PgpVgsXd7jXTarhREvBjidk53KqK8IR0Q
YpvqZ9C3VvCbTNZwgz29KfyCjbX0iv0/LRzD3t9xEXvn5QUjY3ZIdXV9PVzzP+cS4ZFQWPalAay0
NmNG0c6yCzdVsuxYov7WzIl99Kyiutl6+BxHSimdefJOLToiVF9GBaPdXQfqWBhlIxoeO9URBnWY
PZJTid/lkBW3sEeh8GesnCMxmFPgUybu58BwBtGri+84+blqEX/9dmDIASmqgYWU4F5ZMzAUV3iC
lFrqhPTQqIf3rG0xw3BKKdOQ0ZGJPGvBuXjJlm7Jv1J2cchNBUxokT+EJrXJMyI5qefubVr4yV4F
BSNkh7zlr/QUjsOGkeIlqR2EJyINNPOBSxRcZFthQNqxengyufau3EKOXZoY59Yxf9pghu0x56YY
VeWxiFtcHroN10HvnEKRpbs4mvPDGAYEvUUL+6odj05J+Vc941EcDTCQTRl7X5Uv32cXhjphxGmf
JwZn1cnfVaELU1LAxCdbsgs767dE2KC/Hd7NS08mkJTDtDeMnQ58sfbtJaKl7elGuAJedSLpjkib
R9COzhEhoz10LKbrvNfhqS3aC7ENGIZu9VEjpOSycc4IMss4veBm069T+DjPejYHHObpOWcxOesh
zM6B0fjriPqYazuBL+qL7Am+/wxiEUNE2u90aj/NMfiqcW58jc1YnjzsG4z7of01AXgL6Cpq56Rj
gR5GpIr+hHJXdOWbVRpQrKoYCkfR5w9GF90+zEdn7/D0n7Eq8KfonaPjt5xbWuo5ddUQW8hCaJJh
0/Feyf96j4uS37npdizo6fTqPRXtpxI18+qOmEsY9ldH05+cVeNhY6m/0o+WciaIq1vavEN4yN60
T3syQukOY5pDCUVO/zLLEfWgkiLQDuCxDg8dOI1D2DDgdTuL6pzlWQz7jHCKC6WvXw7YXqTrjZ0l
1onI414LM/4nmTMhA8YY8j6b/PBdPGI4K4WiWNJj/j47t8E2KXL3sgu4cLUtmjLDk+RBdOZvEo/s
CQ3UhmXPkBBdNuM8QAXw87OzuOosa+j3gkDZbor5DMHqhTcvU19yEoP/rp92T2DIcPgCKZwf//5I
ISI/9BLNrIxAdQWMtqUXVvp4rAe2MAbm7bY8INIka8Rh6MeBrM5GisPhdQR0XXQjiLzoM3O7rkyT
QhQ0WBuy54axjod9ZfaO8/K0pTlGiLR+dmqm8ve/1xWwJUh88YZMX8zIy6CfMEr0Zf11jMYHMdb4
MbWLAZyBJSc4970rOXtI5E8rzfHkaUTlUYCf8CP7lpjbcFGKCSRRDzwxtUtANDU+pDpb9Oaz5wqZ
MuGDFphVm9KhaJN1rFkHi5aoOCbs7YTtZwJDbmbkrGqj+at4nEiU9IzOa2nt8io78GhPF8d2MZyk
2aNGyr4PMTHdirMgWavfnCnk7fXCXCPYuoI3aN2A/tpPZSBoaaT2UPXr0gY+1OXuOwevndtO4UNX
5t4ym2GbQRggqYxNAqB7cm5LKR6VNKa1iztvb4gSF/MyUk15ns/SkONmqvFAEYtP3zwfX0aaD3w3
6sXuh2eR/rznCHTcixDizDzHwMY++x1ZGRvftC78Ono0lfXbbTmrd4Et1g1S6ypoo+YGq5Q3yBl+
uPmAMEHp+gkrYXSGIQAVgNnTXiSXOSvLR+lGX0VsW1dOvvQKBM2vCK/uTlpVDLmrRxdh+V+7Ro1f
qWkGRGmTeYZr4y3PFu2Ya4PL23/KC0pq7RmRbJbqzH9Oj61f/poN5m7j8tJYOUe5ilY6k5ijcnvM
NUZ4dM0CuqxRxys6faLDq0jQqvA2B5nOVuMTiEl0RmgCMCssek+F7xyYChq3PuHb+NKcrAzVWZhl
uEsb++8o6t9QAmjGw3KxjXvTuwByhCcTNfXieO2ghVXvreWbS2Br/A0tNyZ/GKGdTR1zhyLwnVVi
OHrD/UOe5+UlWbxeoqnfTK6YGPBnA0UrkV8LdAIC3Df8eQSkE/IDc9BPuw7Z9Rjken76KcHjMmUb
cYKvkzPFDLaqdvcf1A73Wke/zVJ6V0exOFjLS2871Yz9Pf5I5RAcOhkZe9jY0EegM9xfLyLzMWIb
xl3C+7jHUBk5kZX68DIuJkijK8fR4RHniNrZg4H8sayjiTIRlRoGKfkQ4Hd2l/TS6x0MoKBZicKA
XU74A53qaQcoZHX8HrsczROxxWbr3Fyvjw9dD9czQWwwhRy/eKgX67Cz47OjemBeph3u7Ul1Bzjy
BF1rjXVipKV09mnENhi2g+pC2wmqT6ZnI33YLjB4IiQEma3vOSzDhHryw+jVxQEOKdjJofG/9tNX
jHY/iUu5OHIs5xnajF8N1ftbg2qOa97hXJ5AJ8Pn45LMNv/Z2jg0SkYyWybQFP051t7C2IWlz3We
hUaAcErK+QpR7AfLAQM6ltNpbtC+zZrGa2aljOYbja7G6vjIXA6fS1XmegTiCz2Hdj/ggstCFJYX
EgHIJeEMFtn19HUw3Wcv8/d8luaxo/BszVJMQzeGOYwt8bSqOm3eDU2ej3Kiz9l3755bUCJsduNR
EJVbKaUwhA2QPGbHpg3iu+fY1TFFxwOO8cEp09zj5aFLOyls/Fp4GfpZ0VPE1YDvrDmvfMuIbn2j
semoODm7k/MNXr/4RNKNd1NGODIy3HNM7v9C7jvfjhTybYEB6F+1G/gXsNp6vcxltrU//NFJ/10D
wdww5gL36WbjlZPEBhQKIkfvbl/37iYU0FynaTzlrfuDEDdRdzgT3+ZypqEqbXBZudHDopZaufkP
n1KYlelV4qgT6860c3rL55AOqJJ+1J59OHIS/d5J9+8sfPvdwYiEk8D5W2SfJN+6C5z2aFtZ3nvH
lCgdFnUpDax7eM1zjwoMrnC7fFme89iLyPT8CeD3JYax5QEKoeBwyZ0JcK6rzBvx+3iAQpRhHyd0
7i1r5QqWpvcRzKIBhmc5eMm7/ESSZtgh9QDvFcrFij79ZHhAxQmD/NU44tgwwzE4WCkWx8Wb7DT5
YeDkYGUNkMA42LeeQHpXY3lMgwDEwTgm+z5ieqhG5hns4eOOiedS+RFNx1bOjxESyN3DvkSxBvoc
d59xWzeZ+SYwslE5M8RcNyzMu9/6ZnFvhpT6dKEQz6TqP+zCXaq+CFDGsvT3Vb4HIFevpVtOn7Hb
UInrznQYxzUCaxA9yXV9ZnNmbmyrghQpcu9NFygs3Jk+Rk4T5xjGRNFO0dKGatyg2lrrlwUnx0d1
I+7tfDIpdM9lwkk07aYb/+POE+jPSIOOGAoxHF/G9alTtApz8i6mLtmG3NhJui+X0cFr9cX7GJyq
uMRc2i9Dx/BQjimdEAlJDHscGkBmQ7UwvY2bSe0hlbHhpY+x5EBVvSVBOO9JtdNkP0xYDgL6yInV
0ij0elDbmewI09kTjB8g/RLJ3dDwowtJ1qFi3n3+d/cKWDKyBHIWE8xok2aCz3Q0nXuosSHwM9Il
w+kdgBvfI6WDS2Fm7V5MyoOdCnjRMSS3czebHq+bcEI0Gk3lk0+oOheddVAOWXWMx+DJe3bhgYLn
7Zwt4mzWh3fPFodikngiSlISeYrgnhPxXamMu1IYmNfXC5Y9f+fVsCX8qDJp/ejG5IzpDJvNqE8N
l6PZCQ96iJs7/oKY1oTwe+Mk4q3M5AdEGH0SQ9uCcGYt0B1etNiwPvGRd2vLa34Y6CTb1ArEB0dB
4xjSDUCgC3RV7gTFtuhGKH9udSzt9icI3uzNAXu7DvvS2PgzbbI1z9xJLS+lhOQyQJU50ti35hAu
3/9tv8X9ZUDOA56FfyKpyeBKyH54t0hJbv28zxD3OVhL+NGrtsUQrF0Qsa+JjTHLm62M6FQGpKFx
kx+TDtSIIaTa4n6iLpP2odPUZ/3BkltAhXtn8aR1OMRe10pdZfskwZIu7aA4vH5VEvU+lJpenr6G
zol7Ez2l7OuvEad5ctBdg37KuXYejqEK1SX0ki+TIYK9GFEfcX1169pFS1FN31275cXmITsvslst
uz8T0OKdPfWYCv7vRXq2cc7gJu78hMLBl86gMtq2/v3y9c9YJTRZ4uQ5QX3fOJgWHokp1T0jzFIH
5XTzunrDLc49FLr97hk/h8xMfmiPxnarroyV36Br2F7DzT/SX2vZYBPqaybpzJMriCD/bmzZ0Czw
Gf5a9chqyuqDrUbhirYG3zt5ZecD8rGZzQbEwQfV090VukXGYo1JQ7jc9Vm1/I2va5j+eTxcZUjR
lW6A/7BXMPCDanFL+vwzN9vykadUjPWMJP4388IxIfo6hR/4UbzGiw7uMO1jayD4vryQxGmJBGp3
WxYqPZSLPhtyPDlOixk1cQJ7hxnvtykQJyBzb63I4hIct9/qFNk8ZrS5sglRGGV9SVLOMy9XxSKP
GeCbzgPdFCEohk8OF5uC48h/pJ8gfFC5TZMIoM0YxBw0mLvtYGbTG6zisGKKyHjotjYfQ2puwK3M
a/gN0LydMb3ZMkhvr18J2LwrT9vBMeivcHuaZww16eoAZs8myVcXpcbns8YnK9xTb1PIuA4qdlwR
Mp8hY3kha26S9eTFlZr9x6DwVrDM1I6bnUbfdI98SdlkKUYTXJhuXMkFX2AX8Smn55lD8dq2Y3Ut
dfspufBN6UjUdEAGFxhCIKFkPztfXpnu7QZZtY+emsdzYve/+pDvVWLVDOcj8z7MwA+SwQx3PH/x
rc+b+GaN/iWv5dvQi+SYo1m861yingnwVWMKvLux8Ly3Sya2zTH21YYngW2witrwxKQKs00f4AiM
l9OrM3vFqRDBrY7oJ8gK9N1/3jWjJEkF80uu2Sbqnz7Di6Co5aEmMbdOFh3PDuOfio6nfVLg1s+G
8q1IjR7bfPtG6Cc+gtaFcOjaeAnGfZtV7jNhSnYMUsYAdS7CA77b8UCIOAQ1uxBeMNxsJkVLmRnx
6aVuecHmDUHXst6TIH1CYQso3fBgLC4PURelxmnMi2mVlxnXB6Ei4B80XrzCTXMQ6wfuYr4SK1cq
xYxTtG8d7JmTLgzqlZu+3UHTAVuyXE/MIeCw4OA3QGR0r3ktgF3ZPBScNq4UXrK/jBwROHUdXmYe
F8EEulgh8b16WHG8Yb7qQv6ZiMdw5Q6KB/Nnsf23qbkhA542h/+doa2+y5pqkFnBL7Z7e2UEfKOx
mCWm7z4IBtOkSuIrp0rivQX32k9kJzxvsC+djY93IG/b2Z8ZSZS9mRXBxQmGgHgoHRJKnJmBmBej
YYUn83XwfW7lQ3oxJ0uTxBTOTjDeJW8ywWT3snvGNPTAhelnnUNSNkM9ETVfIl2JSQjTCTiiOq7+
AH/O1P/MhYFyjRpl5RXvqoPgEEko4T6CHV2vutqPhBv5v3H/bZCAGQ8tnprhnVgVTuqEHmu1YMsh
YqRMZc8ppoTz4NSStZ+ixsKA4EM9ktWde+59xCnNkySMyFC+ab/InIqatjWJmeAkcJpuAnoUYcbA
O6rBz9XdNajn7hotL6rG3exmdCchag1QxyiMraq2zrYgzjaOW/mn14u1/CoDvs5GwpRp5VbJpw+8
+lT3TkiellpJV3aHOJ7+VAiZW0wXTFVDyNcDoCFqwEllMAf7Lylc/+E7uQcqFc9mbsZIoJX8cFqr
OnHt5YqC4Y2OlOVRXbTmALJMOVst/TMU13TxcvCT8F3ywJkpSTGNHUZoce1S+mfs2do3bkKFlOl/
uo0uCMUa74jSwJ58nDw8ObTSTBwnxLEt1MjEkCLWZllqQ+mbT8oMArpW9XzoksCkR9cE5ZNQF9vU
LfPwlgY5ixvf4hsJo/KzS+GGunI2nuiJF2l1h1f6kmwo1BGG7LC+l4rXiDA8zj7xPacLB/jNTBSA
VQ1Yd0OK6EEt3kyp+KOb48Pc5tM5Xg6lHg2+HIzXReWkR+GWn4bbdkekyeZAWp3KU5rgbPKbb26s
3gTgx/XLa1qqzjtiftBvyqb5wp7PJiEVfIiALXEJ7v6tRfGvynG7B/GEX+1cx2dEObk2nCHcRzGR
8zxpv0W1eFrMR79khv+Djce/ceO8t5iL12VtHIfEN97QB4CWzCReerJ7GlMTi0QH554D3DWZyTWz
f8zHgh4WDjeIiijqv0Zl7WLRHuOmFXscQA4A8CA7VFS8+axrJnEra1IkW0djNewHA/hunnTE8xY7
2Ut361K72gcutB1ndv8ru/+h7MyW40a2LPsrbfWO244ZXtZVDzHPwQhSHPQC08DEPM/4+l4AVbck
3TZl9QuSTIokGAE4jp+z99phghyhYb3A5L6mMYLBFA3rzusynugmdsS5+p/fNTgx5SqSlbGtw2G4
D3DUWh++n2YpMY2L9inuMyyeTfSAFBlrXNYTSqCl+s5lyYPf5Y5vsOtPvqUqz7wU2Wa+dgjGEaPj
0vKFVekwBCCX/i80u/mm1m30pQXNvNFqT2Og7AhoHo909r4FAFp3uQmXPIkq9zJMiJemQ24i4irY
U0xuedHtBYrEeuNViXNr0HhP3PWOFjSbbSDYvZ75j41v4ZZGOxPJjFFSW5b3rMu+hy4a77pHapVo
K0tN2ydriDoUbTThTNUi9Lxkz2g0lrmoQR0+DNMK/KEKQmj+LU51RJqZxhRd2PS4ffsvtYGaXet9
SQ5s1218jLyYXPI3BgvpXnWTbG1okb9JwZxuBwy/S4ipw0F00VdFiUk69H0wvIrsHhrsq47BNshA
zU4gk6GcdIh3SyNtWHW7KX7AhYVRNRmysTJRV1JHG2VF9L+SGBNq4fBwL1oSSkkQKcgQSUp4VBro
KaJf4vpkD9zZSo/hKGKQtfXaTtlVkziwzEOFIiL1DyJnKDVhcWnhPEWmp12YirxG6HBB/Adb6lzE
gxNzYaYvjB4PCDSIF29Umwf2zov5AV4SNbAUSiIwUuf4Py1csdgkzroawXBGZLLqQWcQ1LErY/Kx
tfSO8dlcB3blH4ppxW2c7hgmTo9lBDW87IPwPDw4bskIQgnCo7TCYNcH3dHJW8yzUVGuQcThk67Y
PRLXJZYa8WYXRmgTyCgqp7YYVWlN5IkICcSaZ3DzQRNwJHS7m+aj70WXG3c5SP1OAtEnA5R+PliM
8uv2rhF1KFQeCERwRLsPU5NZRdxLivFkmsKBsk4HDCBf3RMPUWPt1ZSnxA2qp4G59Jh1my4xAkbn
RL3qlG2nSEXynYvB2wYDPJIqFs/CqcxtZ7dYz+iKE60h6a1lyqOTB9Vh7p4KTUlBUvfZMlDfwROv
GYp1rwpi35UO/y8vp5EJi8Taw99Ic6YW2jZSxUXYmPXUioqEneMZtq+J7Ki9tbGCcQjFh9i6rviS
trcOw9E1tSDJdgnY3kXLYJPHxTpsUN42SWcczCIj/TZj5AaAHvAv3KnkPB8yS/74SDW5WbH0n+K6
FvjreQ+rWEVVwmeqWYP6TxDfhEZTH+lJ0RsORfuoVFFwacrsDYsIj7XvWk3aSWXwHSElk+5ruOCs
QTshBN4AYzceHYeyvYlNVCyVjXmyc6p7rlQgfQGkF5V3Tnk6kUaHPJ0NykKr3PpuMu5a9QYUEm5h
PJTTAqPjZhwAL819VzEK7TpFWgwlXYI6Ao6XtVb2kvBMHTPcQRgRKfctCyVugpz/NB9mdPP8EV0y
jETcSMbU551r44AZ+lKLbDTTbMj36EM+mXnWH9wh/j5Pakyt/p7oibGZ57PtNKQNNAvZUMj8jMbg
zQfGs9e7EtvrtJUY44ogNtI/t00BPrQc2KI6dvw1t4rXiOTfgzGxO4IBInPGXbib7PtXTWFRMHzE
OJ08z3/3rASbD05pqzylOLexJtcS8d+UsbOOp2aVWWPINXMaFML1N6LvwKiG5c416BbrWW0cOxMD
BJGuCMpZE3u7vWRDp28ywCXLj2XT5nRAhnjVteoYMXrAauqB11zW9kPVxN98BjTrWDUREoEdJ/gd
aAiN4EtMJNuqwidL3TdNXhPjPmsy0SP+14rcgtCapeGmpuU7TFsMohLr1Hi2vctF/mWU8aoi/PAm
NOck2W9vyFkP90SXvxmyElszQhKGj4wHJu0FckTKDcNbRjZNcLedp7FX1Tcs7oyw4RMQhwJazfC+
uVXoAysFR+hVWvFYUtetPQa7AB5CVGyKUlFIM4v6+PMro9kiOkJRUdffEkYDOZWs7o7dI1QlRAgq
SVC4+SFXOnm5+SEemIb5ot1jvPo0WxcJfAUZ7QzNxqpTA2s6teVgyWKTexmlbzvsZ78tMIrd0EkX
EymLL4jCoxUrt2EaD5Gk2qByRL1LLBddSyK6NqA9IgYE4NsnCRQLiJux1wqjqYQHtx+kCHA0cZzH
3fOUdpqumxGbM5sp9XRoyRFmZ34IcAUgcXFvmC3bky7jM8o9vFjoNxeF0UWbkcDsld4lhKg15Jqo
sfU0ZuRic9ngW5nM0BiX1F2CRmzaMvcUWGU4Kag7/5wXX+d/AfquOKIrXSAeyfYl6dpx77Ccc0p7
ncHSoZUZyqCqpRdu2Fci6i7zTZ1Ba1oMkanvwlFlvNzH4zatP5uKHh2iGmx80fbktzWtAiLC6a6u
3v84cLGk664ekAoCf7BFAdYklsPCoDxZw2mRp9lNHkVwFhER8TkPwGUWGOwZ89x9wdj31iZF8Sw0
xGV0JLYmykqcUIZ1aSagTDcdGufR1crkA1lRI1GY9po+2n97reKBOs6qEF08dznc8gwZJ02JT0pu
PnNCzg5sPO1YfsBx/si20b1oWUSQxTRWnQ/27C4nEUkXTnpw6njSbk2Ijg7kfBEG2pZ2nXWYD8LX
EZjowx14GQ3vaQgKq+xL11R0PRQK54WqGt0mDTHQTZZJMouXZKvUJBVrPtIFJuDt4D7V6BpPgyzC
g40p/eMzupqbMDdoY4D0+GS2ZAmqGepWu0q1DSHfaBQroZ9FZ9p7w1IPmkK7oLPkd0uOOBuiJt2F
hv6ZgbL+4iqkL0YVQCzEje/zSLRI60vhVMO+Bhe/ttM4RaDNqDSybpjYMDDRArIapgIxMNuVqTtX
U9Zky4wDsp/OqDdIumMyhiXJIWn45ue5c8ORxvjZ9WB3GvGl5907Ne7eKLGnBQQWr5SCWYXJmrEF
9wl1nESDlR26KgMGIvmqwPJWhJ48hg3yUs2Pv9qT6toVGfNWVrjKcDcR1+qCWcxTIBjYzKtBVtRc
3qImjzNSJs6ZAV8UZfV9/io/T73M49JmcCCgGWSXKkE7YpVDvMuSsrKZ561bIi9xdGb+ufPVZGOq
GFM8c+xurZ49mQh+8tDIz5FOqKpTkUPHQ1S7ZsDBna94u7F42uYrPrSr6FFIRq0cPjc77kjsHjrK
Bk3v923EDeP4pM+I/hqjAz5bEeCwXIgY6k5pHWYFFcIP6u2pVQ9EwqaDQ/lgxT4OLRMutDk9qhyx
NUwsJ73d8HWyEQI5YJEb3F1pQW30jJ55m2gFnJRYnB2VyWaFpSAFfD40trf2XOs1pjEDhBVXNfbF
SeJuEdncqfHVRB1y8CrnXlu0NFwJ5NHQRbObJapVP3y2yUg6OB1JmHUES1oh9s6okmEfdYmKv6sk
utmkOdyYzueCaXBXm9XzkLB5cJlB73I3RwFOHBNtUm9va0SWzfQqJGjBJo94D5LOxaRqJ8lk9WxO
MOR5PRziR5s+auGOMLaNWzQD0ss67h/kU8zc4K/p6jdhGuWRplKziRUGoEqWv9OTlStbcNOF5B5s
gT59pn+kL+yKpyaCk47UVu0MHGLZhQPb6wxDVDVS3LsggYp+XPW28VzJFzp2NWLmald2mY0ksreP
w3SYP9Uj6r7eoEvs4OPaSwgacIZC9QYmQb2VJdFoNnK6UDEFnQZPPkpaLFRx5qnpzKvtB/IWabW8
Zez0pMs2SUriRfxR0W+Jk6NHBkK6CUZHW3sZG+yKXT56K42EiOkqMkkwxekCHTVG+o8RKIEiPNC8
HEZ4TVs71eNt01L0i1GHBzGZ3oaUdyhNxnTXq+TJRT3ZEAEk/TPKvJd+YKBVoDlYiKE/EmcCe7ts
NsO0NpTJ6OA1QXupsftdiMTFmkOM48k9hVBzkRTahUeGC623WS4H33SRjFFymPXyuW0gYET4ExhW
wMx44EVrxGmWj/ceRaZvSaT+fryZt5KIiqeM2YqeV23ccezGqygAuMVUKzyJvjxhhFlZORxokYVP
Qpj6EXfNUuQIkJE4Iq2AqOdK5hoqzPd0Mhsq1ZBsZM7YuyHtaghtdV27sry5U9If0Nc6qO9MX5e4
TOUdUtA6KDAv+Q+zvT6vxLBB//hGlkaIRYADXdtpUZ7KxqSDcl4GV68xxF3R8BnoRglvS8AN57qm
0+AyNiS8c5+j9OIZ3mnHlAbUclZuexYmYXtQtctHRUOv7NVvyHihdMH5EG5rz3ZeNSVa9xHrNvid
c+y+M2JgCuSO2BaF/0RyzsImo+CoIeegDePAZeqhbdkF7iFWgGMT6d0VHUtEYzVzmQjZ8amVfn9V
snBfEirPBIIWM6/v3Rt9b0vQ4aVWHW1RJDiv5+Jbwnnd2SlUcPbc8dlXBiCzpXowWs9ma5hqN4N5
eN7pBYyTTmNcr+AIYoSyMW3d2BFamxxZ55Q1QWSxGe5zcODYJX3rqY+u1pjh69OS6pNQRL3vGYSi
QR2rTw4q4YOJWpFIPLP8pObpZ1vw1NNzs5zl70udGL8jXda1HlX+CZb8Qkeojwy8KleeROxgYDRf
9ZLGpWl2xRrXrwrNvkp34NayhYu4iM4L40IJGc8T4lQTUqlXeK+Syedl5AJJZkTkSqEGD7L0/G0c
S8ZdfW2iOIVlLhOIV7mvM3+1mg3bNGaMVbJrZW4eiXJHEddrFtoPP79oRYGLlgDmh0FP94Tj6ZMG
WdlSI9Blxf4J+mgZqnECbdIQy5h8sULUChwBLcPlQ8BMw4Xw0HMz3HoLDCn8SAJKJr4jBka0hFqB
HSALdmHFvKWyp/Uwcv2lTbt1YBKBxNj6wpQJs0mCvrnYZbZ6xLKR7qUKTlp1iNa0UGiv+mmtmA+c
n0e+IeEkyRTnQK/yNDAf1SebQMooho3euppW5cQJp+xOknKxH3Vc5rXhkhepYNdjWOsl2BDq3FpY
GIGPvhnIQydfMgbFl/ngV+INggImUW7ko94FBFGACI0G0zq3E21BC9n/FgG7VjJCqaYGuo8i4cEW
p9kkK1CH8oF+/CVLyuJSTb1fxy/ViyOBg+MXLqBwIfij6d9e3M+j6WQ3Q5jNnof9AkDMZ8111I2j
oW7Qrag/hezfTqoMwd/5GUAnPVSven7rE4NSWrHKZxpEqyyuXiGD0VbHA+wttCZFi1JM/CM3+IQ4
hKgJktLJf9ffvSFvKIGSDOsLB0CIUUihNVd780FXRL8riSOyLKRKE56gmIfiVsgdW1QJfcs0ufVd
fB3NMjupfHSb/1dgu980bZIfaN4zqP56O2u7C+BlR0+h1G0Tb//fowsuiUMuUWDFQ/gCKgL4HK37
S1CF27l4FhNIo5cIOHVwPY6GKhBJ0QrVo817r/Z3qS9r9kVfWzveuX6uvpFy9N2t87/SKL00OYj+
qkeIh4h1eI3BgeAspGZRujOSv3gVNzZV4IBKRimmdD0vyYh36IPXpIoYy9ZgrCn+V1QN4VXtwVfr
pX6PyYW4Y4KS5HwqLq2cCWQv6QVW9LlEak0YImY46dQpNYux3GuFiLb1CI5bCL/ZdQEWBi4Q+YiF
u7vp5rDMPz5L5GNk4KHWE1zZopw+jXIdaTB37fwNYyqdSzfk5/mLvsrkJxHFlzAuXJCAqGclSVnD
ts6cCRnWT2Qj0i38LNauY1R/6XO1bRE7MDj68aHrQDmTdCTn/xm6Q7LVgvzNjVznEGZYCGw/lQeY
EMTOyUhsVRxE2yKhFBxQC3U222ZHYEfrmKotLH0MABj4+o5ev9F10UVBo3qpK7vU2G1STSh2CW0o
FIIG73992RXqq9kE6s4YnYJxgh/HlzRgL5UJBHTzT5j/nxdYJEFGEz4vcYji4KFWLBUVaAbOrR4l
bJGBlEKXeZo/nw9hnF9132h2kci/DjOQLtBITsOGjzrNuDeUc7SiYPvNV3037Yyb6VA6zivECg/Z
XB3vUNaf5x2JmUu2Je744/CxS4nVevNnirIGljrPmBPTDvr+H/8GjEnYwhKq5J43IZTpJl//Cf4c
Qk6WAVYshk7sZXzDOUvMe6eJkDYPn6TZ3PM8+k73wT5i1Esv5aiJTe0QJeczvu7SjsxUzF4nUyR4
IaPisXAwR4cJqeajiM2/OWHV+P2EVVVa4K9NqZoM3LXp6z+dsLQiywp6I1pHNQAFExYyvvGACaJ4
VgsiahxtGbWtt7Kl26y6wLQ2aLMvkTfwxAtNY2fTGfqb1xBI96+voaoZgrG5JuFoSzREv55SPwJQ
7NrKXyst9bAPWw8y/75w1Ks5ptfBCts3peXJ7RPenXjtJ5ZRFuTBeW4qB3CU8zAOW0PXmjcCZo4k
zw7rln38Bkn4sUqYQmuDAt2p1L/M5/2/v/X/7r1nPxDa1UwG/5YRdoMusP7t0//cvmeXL8l79X+m
7/rnv/r1e/7zCUJKlvzxn5yDb2VWZX/Vv/+rX34uv/3H2a2+1F9++WQ9Y9hvzTsco3daevV/Ec2n
f/k//eL/ev+fwdydn97g6ef/+L7plfiPf9vXX+LgPf2V5s53fNDcVecfprAc6TiOoA51HC6GD5i7
9Q9LZegsuYd01ZBsff7JcjfsfwhpasLWVETnpmHJf7LcdfMfyFekkBZXEKg4afz/sNxVzuunS9HG
QqbTdDcF97UwycMGGv/z3ZGZSTFiZsRomJH9HZlvbO9dCM4dubveiFsgZcWx9SfinezUBl2cIDKK
LWtrN8aLI5AHN91jaYwUDd57RTL28qeX8scl9zO1Xf31XkGQinxNd/gv0HbOw4aF//MJpkWJUrIX
zaIq8mfDYbnmiTQNur2vZKdhViIuI02a4ZPjfjE6BUsLa8Am1WubcS6N/D+fznRn/vfq93E2rICO
pjuaxtzs98VkcC02W9O0XyZAq/xWXePqRA4UieTBUMG1956x//Pv/P090lTN5kqwVY1LCNy+w8Xw
80uA75Etsm5Pmd0pfGZ0tple0KtoDdT79dCM+96FXe8HSP0J5WsfUf1CfdcQkQXxqxl7yWnu8hSG
+qrBKNn7QAUWiYW+489nqk1n8vPLw5lqQrc0nUvUsHX528KWDmqQYs8hpdnUX8igoyjvVf2squ1b
laK6WQimKVuGYjrxe9Gq96R7t7raPYRN88ZEeVymldGRWau9fAgAzTga15EzkccS/dAwm7vw6L07
E3oArfyhxBd+RWT7LHtRXUjloD/Ffho1PYrtP/9x//I2MHHTeMcdLknNMizjt/eeMEZNIlCgXLZa
ojENLWSTR7smFCojRyfXlpkGCHwB5GLduhXnF36r0rh5DApaPxmSTwohMo2JPDIODH/cJXRDbZ/l
1V9/PlPzX+8Z7hYNTRdXBauINd30Pz3yYvCbTU199zEzzjz7DVAwV40Fq9IvG2zrXnkjshzoHsCS
l9FF9M2mnxF158QEhGfaToW3RJ6jsWeBSG9mHO+MbiROssmHz9i8dxqVWAULzLZMxEs6/p1cx4jS
TOikMKmCbS2HrwUtHD+muQmykI0dlIp0RU+tuTrVqzAs9rNFWG9sEZ1tCB5HUt2UTaF7ib9KSias
tsIAN4V9IEhYPFS9/Re+2Obhw7WSks9Lc4qRhxIy8ijicTN3KeombP7mef1bCTHd9axCSDOnNVyD
P/XbOz8qWq7WHcVZnivXrgHIQfFLhkOm9JvIQWMduHIfFu6+HtgmMLd4Gvw03IWqGi/d0Bpu7CVe
//we/z/WRZVMPl13qG30aRH/9T0u2Jvj+Bxo/BdG/9CVSn9Kx/E578f60tXcMCnolph0+zbK/xqL
CLD15KpOMvGSNar4m5tD++05wktkqKxMGGqFpavC+K0sBCpVNW1C4ltfC1oKte+fExgnm04lNFDU
2VvdG+MDUC6GGkFnIYA1knob9CmUMBfvjea0bGbhYh3Qre4zWKFO18lXI8wwJTfZNzc3rGONw3Lp
eAnBTWOoLVQkEPsGZfhaTQbCDSfUUoo/728qSMv4fdVX+YtMi9JxKn+nh/avr3VAYFwf6TWDtTKS
e/pW267Wy4cY+MSxDlwc6IP95CZa+lghr4LD7XqQbvN3MSTabfpan+MqAkOsHDMb6xTyXmXdEcCz
rsq6eBCMDhogmY9RZr03GLRPoPntla9CwAH/daATjyLFLJ21VLJXVzKdU6zwc+d21VPrQM0GlOrG
ov8khco08lT2AHASe5A7o4GDC+eS+ALMsQf0G+kj7cgLc2J7V7kaYhON2PfWRIHgi+Jt1phEFuaz
JDoriZvBU4HHVRiRume0oj8l5plZhv4p7ipQxLp/zhLMh/OVVboIQtORgNpK7aJdXnXtwbE61oOc
3Y/U/HzPRtZ8pF/0hMtIbmLUn/SPpf4iRLFuIztY5EVW37lWx2vo5vtetbRdnoVyNZslcpLzLraG
Ty+ivdO3rdiMQ0WgCA2dXWj2GuAg3zsj0EaxWRLLIPjle83QMcAF14b1Euuw451z7S7VWj83gssw
yMnTBogM+Fx3jb2D52TdWAb0v5aoaydga9hOT51+OjDqIDklqp5qzWazSmLJafASC7mmoeSHulS0
nQHRHUqA2x3zQXslF8s9zngNmULcLCYxn2aW8jofirGXa8XlMdLjGl6Fsl/1eSreKcoOqYlPzQM1
Wme3RAqHsFDUGEVUwBh1kRW3hZM+a2VzrRqP5AiNR79mavrZR3XBU7ZeRTVhBa1evDUOslg4Yd4p
Q10akkh7hNAy8n7zUTZUSD+b7FaHb1Unk6dK6xoI7FNlgfnOX8rALm8QD4udmVUAN0xSpNHXv3qO
3wOHLEcE9GxfKiijS3IQtUMdSH1vt1q3sWvyCRQUCeXkHXXyJV2YeDvRYB/jzEiuUmHm7+p7bSza
N8PgWaHLmom0qIojg1Mc3MHwNc9063tCVnYcKef5RnBMx7tXBOgRdnasCMnGn+esa6R3KzE/fgw7
sK8K7BsGZh3M/1b9FHqAHbXeIw/PwqxgYrPwPfcBQD/21Ckr9xBlLtM8ugYLhyAQwvIYqEw8SSt1
tJMtmOSlRhrttdIBsjSpRCgRKGemJ+f8rQVa7pviuDq0Ud/aF8Sdg1XInwOJzrXJ2VVmhWttMzG+
ev5EE0fxuu0ReSAzCjwcZiZtWemZ/DP7DQ2PebQoDTzIR8l0GHydGLoytE6ei3cS08Lj/LvJS7FO
idYWXMPwp5W46hZBxqinQf68QSH1rk4slsiBeYooCZaqk9Ibnj5C44gudKZWT1wEdH4Wjcb6HQJB
t0JAm62DjhS4jGEEnXCCcOd1Wtc04B2jbTy2tG8StRvpWVnRecRRsiy1Md8YFqmp+DZZUSbreVv6
BzjSyVPU6sljT+/f8BhgRK0JQZpXz2uaR1k1m9nZgh2IwYcl7AcU2OFiNF3/OXXJPKDh06/Z8X5D
nItarS2rLZ6GaYw/HpvULE+jliLpAyGx9Mi+3rvGUK1zFaqy4t9mNWOWJl89INIvTDbeCi/YG1U5
PDRViNVNwSHY+qQFV9jdigwjjAPeX7oivowZ/I/QRRMZoAe7ezVP/EbiRlMQrupJj2u2ls3O/UZu
n7XPg9y+Trp1Ny/EMQ6Vz2HbdhBekAi19MquERFSm07oACl6Z2N7nf/BGOp6E/iCp3Zv80dV4nfP
5jDFMO1jYWOzptV+wSE6cUonbqmTVhYO0Epd+3aKdmgEoWl7MkfaH33KSW2+c/e92eYwwCqssSxi
EAH+RX61QUN3J0hTXOQTs3eG6dkAEFdlAH2MMIFk09aUOprNg0nvvwamARRlgrL6SMANlLb7OdeC
oQ80f6JJF/Vc2UfegT6icqAgRZKYmsVawa5D1E0vzzq4kkU16SMxq+G3zLu9CKK/imTMUZUMNdk9
anARiHdXoHXvkdI+C3ZEey/sNMKl0TNWTu/djQJ4Vtfo5bNrR18ZEp5zXOfLzMzJ4NbTnAgVNI4u
sMpHVcEC2vdwbCABWcSbbMzDPEOSCYN039CHz4Fy7Zvu4mbNQ1kl3ORa5W9tQ4DqgL13zAieMWZ/
tK+o1Wmuc1G5NQtYakumCt1DFRtrNVSriyYI24aL4aAWcnaybKK3KFEuqAx2EBdTVH4tASKKfpkB
PT5P1Ak7n22aGJ+aYR5RtLhrzN75SrotRILJ7449Lllaqt6vZCKHTXjghmgeAmx6D8j6640jQPph
ct9ajCJWBTlBByR9DAUdhDp2rd9zqtNV7KlM18Ks2zawe5o63/l2P42Vo9N8ABaI4aZ2jQV9TB/I
ZNLvdJlPQdN5RHhSdsQPGZ5jQbgKuia5Tkx4ooc09KtTPh1MYUMbtXtcjpNWzvQklAvIaMRHK6W/
qtxW/5SEubNLdPf64QyVhbqNDJSKbSO9TyDYRtl5FyajCy5Dee3Cqr1ygvamqvPxEaL1tVTaXZt5
CzXT5NeO4mnpTC8RAyOdiLkxOvk0gE8lGZ2e7o/QixOU2vh9A0P4j2aHo3ksJMzxECVu0inkTzrJ
uTPJO414oj85hQvlqoyh46m5svqANvtWCDFe28/yDCQx5an0zG/ImhKmfQpTvMZ4rLrMA/k7lLdR
8T4hfKqW5ESr97y2u3WEAXCXWGlEDkNjQDK2SxWXbk+VZzIC1qPsqE0/1rJNdRk2db1FLqAcIP0g
n0rAY1R9wASMVXbZ+25zjEIne+GG3sDqSe5uIJ4gZCTX0s3VRaZX02oTerck0LkOQv0TBnko7/m9
763oNgr7EXFWsprbAEjETEBiHrv0Lu/wLPErqGLGVZMTxdMQ7fWcqNo2xFMQXCE+jN+Zh5PsYh+o
bSh4vWFcJkw3P9SNeurdZ+B1a4B9Yz5I+VNYFyeU6dUd2ycC3TAohL63M6WsHjSdVPh4o9BmgqVa
8bwzh2Sdu0DZCY2GWDP0ZMK4HZEqBqLjadY8Vq7C/YfIJTTGVycsvsNGSTcaagh/0WZTXtZkbSOb
etUSebQuI25ddQLbjnFf0T4PwNw0r3ovIcCn6VM1PY0qUnqzGh6CHO6l8HHxB84EaSYh2zRcbd94
vF1/3rL91jqnl2fRGhEGsR2ObTKrnnIVf9qW04lmZKICelCD4ICIXdsmzEbvtHdIDFb6z3rVQ0VR
nENR+OGqdapoPTPG5oMX2+vaNLxb1ZRf5xfcDzQdnjzxsxoM/TAe/2aL+S/NHMtmyixsTltj1f69
i6B1hYhdB6t70cdAZiYZhQYNf1cldnXGnncxWqu9RGjw1xkD7Yc/v1r6r4MGXi1p2dOmUuIsV4X2
e5PccxOjrcMJC0Re37LFkr0IKQn6rD2S/dIeRz+6F5oLMqmmRd4jToOnrL9MhcMpSgkSsxm4LOa6
jFWIENQOz6CWwNGXNUxGB1/I0qi64dDl7fcuqJLHpKomP4cboLcXJlp7yXOnVCgLRmUD58b4u77C
v7zCknRg2kqm1FXLdn7/Ex1sbhIRRL2IiBZfdnmAQE96LUrspkTILcqd4ZMMYGeOB8xcVhebqbmz
9ZHAkPgmT62tjrvGQZDP1p451gS9mXXZbhg42z+/H1Me6a+9PcnMxyKR06AzranOb53iTukB/ESE
g88V5djzpFwOCtt5R3YZ2QtpjQKVUbdiV8UaaalcmsIN/ybE819aMSpnweAJIzm/BgrH1Pr66R7y
G4/NhGGPC0bW4A2UEBmRIDYcO5lz+xDHzg+HcCTnTaGzvXL1sjiYhBL4jlV8R+4Ts2gE6d+9PL/3
3KYTsyz60wB46FPP/ZqfTmyUA0J6VtFFSX/iRCrmKWPMffE60GjEKj9mavytYSIESiOIVnEZTkhI
bLDJROAQtp79zStFE/+3N0wTuCkZ0ztoz3jX9N+asZ6fpVblTuj5EMxBNkm7px6DXDIDz1dm7+IJ
x2ey9YBev9UO8VXSbh+rJmn2qYxTeBCLBEINk8s8PNRaHB8UvyJuggkfelcF63Wc3mBUqmeAekti
jpoSL6EGgl3IZz+ND1EDr8RTqvHBcrP3oEKPXPTOYwUe71onXnKdG4/W53ZS8oUZGtgPS76pGLvC
qTHLBKp1Cf0o3M238bzRAoRcsQ3lXh49/+tHV/mjJsZFFqDXUcqbXcs3Xtt7XNMMy1S3Y695dFLE
jyIIjKfIkte501COdXzTnFcx0R3Y8Y4po/JcydUn6HdkfdRw7OZNSq+aX8seir5u4nHEsPGQ5WO1
n4HlrtPGQFw3eDmMizYdMo1d9Y+9aOvre4o2EzFdGK1zAMMrCdQ1XGLbwJQSWO4it+z+m5H+VbEr
e+9aEpEEc282w0lwzLyovrYOa58lxR6N7WRxNpMXXnSD/VcQifo+/ykC12rruNrB0ljcVBNuaYDO
dBXoZn50apnf9db9K3armuwuF5s+Do9FJ0VxF7GgudqaFg8b28dPpgI/6ENAcUr+jsF7SYYrgR1D
YiyB3GdrtC7JGbf7ndT54YtBPNWC0lS+4J2Kl16Z9E+dLCti6dL6NiQrvWdPrNM0XRPHM7x6+FAX
gBOijRgtBtzTNYQzjNJtqslVJ30aElof+ljs/EjQLeL+1ij8qRiacg2+MXtp7M5eZnZ30pH7n43K
Oeqxj4jbuzeTJN6u4/4EuqCmsy7LU10TQ8ct1y91csShNaRPSKuTJ9rvH5eNrYiNWqb6p6n7eCos
pKVIF7Gw+PJzlAVUZOo3mav5B8G1zzqCPxMmySVDZRrCFrpinJ/pZFIWFmhKowzJw6zKW0Czp5Qt
6vTBNCZs4IkwDn0j58yLjEnW0ijKb4VwgCykwAv++VlNWstiDEHLK2RAP1RDqy86ZPjPTtVwY+Du
DgYV1/v0S4SigQHrspoLdQCYSjhMF2fvFtE1y8gNvKPZ6/d5596x6T34E0EDPAkovbFRNqWIjQ1A
3y8YJVOMvqGydXVSESNfdJgGR2cxNuZ4xRfmrT4W1zFzgrUt9BeUzySPOj6wcBzJCZXPovS7mBsQ
Iz/3p7qMzdFct6nbvpgTnTEyygc3TCcRqfadkC/n0Y/ZOee14eHrxJ06gVmS1uVRK9XvRWg+sfE3
LnO6gciCFxxGRPrBHhnUQdxdpa32rdowK1BLbx0QEA+yKj5DFOmJ1YgkU3ywRjvV8p8cva6OdloP
5OGyyzsGrrXM3Gg8zMrK0bDfflwJhd1cRlMl0sjnMRsEKFQ1QIuzAR3jd4mU7pTBr/+/fJ3ZbtzI
tm2/iAD75jVJZqtMKSVZkv1CyLLNvg82wa8/g9S+2MA9wHkRLFehylaSEauZc8wT0jtMsHipN0O1
zCfD19Bj7+Gdx4dMh5k2qKTkJnEP391GFreY030znm1f+q6tr9CqeZK8Qj+pdpm+ADUpSxzzM4JL
GtTsP3FoKLOZi/WNdaiG+B/im/nK4kY/aS7y60zzt87cXRh6b9eyLTgmJrIV7VEZ96qCLGv705eL
+pq1ZN5s31XuLcfTnK13ZjSeMtBKB1N35jdXj87NYurBdtTiX+lD9gzxCZewcR6dqdgvNrNX174V
xox5VlG1fWcRr7S1xyV6TjFALv0+rROp78zKaJ8SUdq7odcP2/+8d10FCiAE59YwlgcQh4elzi6b
F6RNCDewMvNsmzjDO09kx0a2oa2w9lFzc+HYApZeGR2kobTzhSjbA1hANfCkLYHZyFCNzfxm9iOv
e2x9WovQf2QiKm9ycT4Xx0kuAH1Q+G06uTXeydCQDevkG6EORrtbrAIaC5hFmM0DQd4w3E+J2VVH
YeWkzjEjITM2bh6S3OoDUQ3yWMATDjpVSfZKD0Ca5zp7rmqHNmSjvm+V+jrNSVGTP2XCWA7slZuf
jcOZtnSDvfPmubq4KElza+ZN2Bzkgpqa/YDxomrGOaIIPLQO7mZTMy5ygHpbmcxqkM0RTQHLTKmR
fytj/qky3w7nvlIORZO/WVOkhy5hfaQIZfjbY7sIKnZZF0buj1uRlEyZdkz1Vj/2U08exrI8mJOZ
H0zu2H286nuMoYFP1k5fBt36vY41EXY2jbZZFIYfuZF61xkBkikG2tgrsuLbbGBAug0AdvukZRVf
QHBQm+HuPW6Tjd4gD/rbR9IMHzqB8DsHJnGA03h8H9WPuJ1vkLZ73MLlbzfH417Mr3IcX5H6iU8l
W25D9adq2P1jI+1CZTskjJa1o5lW/U8hJcXIihTpnP5gVXYO8VhlA77MNo5yw/uwB+NZHjMsXM86
eY4+PHp9OcrWftz+VAN/74uW5bskLqC9owx8oLgFzKeTcRRN6heGehc3y+Rd8GwFda8zjRnGgZRY
Nb44I/mdEbyO3u7iFynIW+AOWH5WWfwaJzutRZtoSmM8sHMYfdcjS85xQXx743Gw0vQ38SlHlXfl
/i0JYznc7ov1HtOLURzKFkIF6qAot9J31ehPUkWBUKHXvChm7Bwn2g0/J9RmV2bmeMYIgNW8nT4X
jkIGq7Ds9MpSiTRmK9NLyYhb6+/bQsesklPhpmecTuNRhYUjdxjIbF90NeWEhzMxn8x/xbiS3Rfu
eXQG+7KJYm2nz4s/FVMNTwuobG9nJSl5ajyceB3QtK8tQZdg0KmphPdUWTZJGYrtb31KrJJDmgyo
GihWSf6ck0fSJrrHChMgn/CBoMj6Pa1XIjYv5q6PQZcbeKufAWS9z0U+/oR0nuC0c5JX3UFMadTz
D0tlPma2XvJSN1F7bzE5KP9iTS24pSlIUUk4QHENEINqPR01AYZ2G5lkxZtjY4kbpdP8LJoeIGOl
VWfRu44RlmXNlE0mT1WUswTqajDFnHenEUrmsdIuU6HPTLJYjZVwZ3cOJlKC2DhMkHG+6oMnGNQV
7+AcivNgTfM1SeNrR9zCq26t9JWp/VkygN72b5oh48BebDK7NAyPsTdOp+8g6NyJjQMAZgLt1XxF
qMV7qjSStzsnP2RrVdMMPFnq0D78382fCarqf3cTdBImWzKaL8f9/4cXulnmnYl1dPeNBiZfcV5b
agqsHLo9+HFmXGM3ILNfE3VtjUQfVxonTjJ5QehqDb8VhuJvy7DMu8nBtIlDwrxNyaziGPtQM1PB
a13Gn0KtwsQETaAtD/PYjW1QNe7OQfu/j2UpQL0g+Gc0jpDZtUWwfUua4X/+AQ29RiUu3oZ2iWlA
tPJkJ5H+YA7QjoRXmo9OSSmaCj1n61C2WAyK12Z23ONE6MTr1HrZUU18RTUc+KLcD9r6hbGuDGeH
RBHPZkNFz9PeZO2NT3oJTmgySZYjJ/RX6gx/0QivC3YqVLMw2rshyW9HVbFfFFFf//uFrE9UVlJt
DzAAxbPhLdNeDEDPTuTPOdXJHKTz5U1a5s/4M41c5KeI9txHqG7+aIF5O3khcduvaNq1q7MU18PQ
spCBTdoYsMIZRhJJLtvUpuJvlMac3wuetzVM2vUbHH2viGhBVUXyCS6IwQXCQ+hNKjkPI1O0yi4/
N1jC9kUxkv6aAqqbSC7dqQWzq//+eNhifbrtRKbDegJYJDu2lOenUmbfJi/LzewTuXnO3cbIYCRg
TEXTvxKSMj+Zma98WR3+D0eP6ns9WvNFh72LRQf8VY1K4LiN8thKMemfryU270sjjL/IxJcnmWRf
+cQVNQA3esTcnnyvhZiH39j0rY03ISZlDeYFgtM2I1hm1b4l2XAH1U+0nteUAW9Zh5Oy685ONx+J
kR0LU/nVj44JciwHzCInHFiteHUyx3urrPTDmt3mpNYsh1lpMkf1oN/oGbkNdtaSEDA712RyeG5K
j4RF5j4npUyXY+bB7Ns+ruJP7JFBtw32yhwoqJqA1ey1DOgPM9krYFmizAYZ75NaNV+8rNGZcnj5
zR3Uw7Ypo6MObFNJ/GiQKzJC1X9AX4PmkBG2wirh9zyLnLDh1aqicnR61XKoTaUP4cvmd6bvi2S+
q4y6fG864FlZ3YYanlX68DVcurS+Ro7IneX9pzaWnjp8N1TJZMKktEyVTr9wiHpZ/x9pMSpnDsSr
4dl/PbtYwUMpNLH89L1Lzqdlemlc+2NJZyQ0ifYPWrj6YOO0OClqeVTwg5Jwjfb4IGZvgoCmKoj8
+RVLrtXNlEY+c93Yj9XSvYxkcu85s/Ob17nHQSMMU1eW/gIvUO4x1lkvVLNE6eSSioxwsbtMZ+Pd
Et2PQqSS602zDpZCrAOJYO/qHH04ufLiJeXyq8MfRc5UCp4w185pSgfdQcZqWbW8Aodhk0CV8Yil
FPOztAKIuaRO5NZflfX2WEkiSDAQ+ApEm7+aDXaria56badP89x7r0oXALsPVPJIkaUTcrmfABSf
G+aLLG2zhBQX1T1aGVl5cvFOiECZU6OTwtYYWyHicPy3hqedbQ+aSb6yWSc3gphmS2zQTDuxmmAQ
BLtiM/kv3X2fgVVBpcXIrmidXTGMBsrB46bCIMqFmrFS4qNp9va5Jpz2YJnpyGvIO1xgGq9+F6UV
8jnIj7wE+FRhn87yVR3aTeBiKClxPaR2uI3TB6fVjkvJIilq1pft/3EOGUuA/EaZDmPjs5k78Wyr
FRFtlfXc5SC0+nxwdgPIPDrNRR/235dtvwLqxNok9bxj1+1Xqa5fW9PUvisKotv1W22cyDtQ/SWP
vVAAPHoaFid+KuaFtYIOf3b7NkWNz66zAjSZ1wO6CMkEdRKv5vqcqAC7d3EJfQnVHqFd0HWPFK3t
E/DlyM9VeUo6R7zWhvVbtgNgLQDKd7UXYWsRF60Ko6ILILGiq5DK1lhusFG0lwisieXNR+Y4oMiH
Aa1cl38QIRNfWemn7DxAIzZ9qb2JKTTMtHnXk3av54MbdmS24mpNiYVg8foasQ9vmuzHdrlvX1wS
Q+LWufKHSK6j04+vSVyC+U1LVka6905DU5zkVsDZhinIRUb5YMbpQQ6IqnJy0iA8JG+zlrShIIeN
GRQUTYuxWuCYE8FghmYQn6BwGuojCXueV/mppSFWUOb+jpeuxrvMwnVT48T1i94rzdUkUXIyoLUS
IJidE6LKBNDTc0HltpNmQhClF8fPmnzvIt1E+zDFge4iyrGz+AEBlQwr1S1Cd84nZkkkv7n5UjwS
oh1o/Wic6TjMgJw1XnW3gZ21WCwHoZYRPw6TyVE0J6zjltx7Fn/kXUjlNsZFtXOg4fsZBscbczPx
YMJUBVvEetcVyyf1+64bvf5nR1wYXa37b66tPIwttblkSF0iJAf2H003LK49OBuqIepX1K3YPK5b
yBmXMK5GejOSE/Lsw7T0PZC2lxJu0WUbMM3xJsCUYGvgGweDmZRP7TSC4acBVeaBQG+7bH/qjD3C
uH0mrqDEiZLhj8+FdR7z6jtgZiilEaYZsRgZ/kupaO6PvCmysMoV6N9l/5t8HPQeQJWAUTIq2k2r
V9PM1X9Qa9uzgPzprb4lbiXx6CI6aVdPk6IPb1nFj0akfe1j+NIfgbOA6cH9V/vqXMpgKojEm1Wc
5D1y0f13f77y2Giq+8AEHRSMFsEDUk9exu0NnqhndgjCIBvEK+S5zJfr9isUNitJRmBnS8TFpmN7
n0tSFIdE7p0+IpU8Kr1rstiROAkLR//sGMYTOp4DQbbjdV0V3bwFUMEKD5Je/qGvhTZF2XJyquQd
kCQuYt0mMgUInJaa2T1di2FHETnls/VjnIhwaz0re96+9IQ/GjhGnrbvRGubnPn9R6smTlBrXRJO
MhM05mxRfDlZ2v77+yqrl8deH37VE1mMk9e/cxlEuHxV4cG2QyBP3/yIXongkfVXbRspwVwlE4vV
LjnA/ifQ0TKsl8mlLJhKb7l0qyBOFoDRq0n5qMcq9ksgwxFhREAh7ZlQkBT6x/q31eOqxkGZfN/1
vEcsGWaoiY5rB00DcPa/q8LtRrZlDKuFG4oF51YetBGypnmWz1rRl086WcSsi54mIzJW02J0d6LI
edLal6Fy0mM8Q32V6+nSaWzWoCiV54Jr66jGhG8IHpKzHg1Y+tcfajWRUKI1tkSpDQ2ujv4KmEq7
jLd5lop8doCK3qCC77/FcsKydwumupfeBixASaoGBMW7R63CBWvA3dnHHUBvxxPWfdYZxzqzZ9IB
ad4pH5t4j1hjV9YRYEWi044LApWbWTb7vsi8cFLblYiq5FdDADr2luyDFVF/FzNxoJZNRao6lfVi
DPVZjUC3NMvY0JvLX9ka1bx9SSogo2Jg8rUYCfOk2CZ/iWQTD1bnZKrLjkGkeR3fNa1u3jQ3ClpR
4Rjui4O95qNMa0NoyTTj9lm8x9b03Ecg2JgoADoBDCLxfdXyWOs1mzN6pcwTREt6g3bZvuhN3R0N
XZ7tYpHnYb59g0ziBS9+GxFK9T1XGnRGJukPtKwg610129mESGCiXkkuHf9sR6N/Mx1FHr+d46uH
fBSgOZJ/c+8MmHIBBdit4iJ9sH4PKE8vnWaZhD6Q0KiX6n3UCkhUz3oqgYaSed1qk3XZvvSZ/mlN
LtTCWC/luSavdHvitgfQKJFV4D/KTontcpLUPEz4OhLyPfBSZQN3aKNY7XPppvrRGVsrNHKSMVcK
36Kl8rb9ym1U4Hm1zTRsbnfbYbB90cjfCdmb1IHmjJ+Zm7TXaRin29hjhRJL8UIaqU95I54dSN9t
6+SPBWgnp8mjs4zTP986S5z8xFot1vyE3qUM85m8H7IHWPb2Dj5/vWGo0UHO7yodxN1IJnfWx+Mr
u3uyVHUS99TqE3m3+bGWVv6A9No32FQFU8b8R3dJQZVdxAlezR+GUN2gsJvl0VHK6ZAY5YRkkX+Y
ysjyx4TGLOocGt6lGcGPaKpfu4QCb98iebrEpN0z/mESWRXD/MxHCZ2SJfcS5wpTliUPjBaPSzya
w6UtxHuVFPJ1hN9+nBK8+w74+Dfk8Q9CLaZ9RrT7tfZbjJag5AmzQWCa/LWn7AeQGeeXB2mbjZsB
Cy2NybbhHr0QuzJjJUZP8p9v0Uhs3+ZD4hwNUPOtQb1rpoPz0+uI/y2dVLvNBdivZRp/R8JOw5Je
b5/pefXUdGWy9wbT8LdvXcN4SU2rubYqwi8IyC2p4lnyOmYxT9UI+knkFXpCAkPITEE4o5PExHh3
ocVkuNO0ZnXI2WKN2dCTbybN5xn03TNqgQ9FztXD9lv9ElvBiHZzlw4liZ7r36XD3H4pqvY/39au
1aLLVkLpVWTHpRZtsCnQJy0KSuwFBVOiziGoXKa2XUlvhk6s1i0XCsNMsKwQ9p3L1d++SwE5vDIA
98CLDA5ZhwkBKo8m06THuEq/PNb2yCl4QHtiNs7Tot8WuVycXrf/ZKUd2iL9S1bF+Gy7LKxLAkYu
uLTPcmUPtmoGoGA5lrP8K/OO/LetyCNb3PY9yg7ORUHWiMq5sB3c8cL1U3HY7CRjrd12ZaatZT1Q
1FTfi8xiGaG2ZWh01uN6SOVHW7RNWBOee2SkJz8gih+k1XQ3eJOv1lyCY6EB92nXlZ8rm2wHsnV8
hEjU0cgTHdRntKw1C6Fj2iYAuCQ3BsC49COOwblIJT9qE+QrCjrvQcMSAl827z9tMO9tCYB+6Acs
3YnLZkfv/K2QYdDX3am8q8dy5OfaV2S2uni4t7MWBxNdq1WIcADUvAJM//vFYKmBefnTGoTCBc5I
j/f3sGhq+aMrBqgontP5s5Uqd9vhP0rY9X7TGseUY9xs+3QNZFyYTwWJ7RARKnr71ZzWHHUt7Hi0
ElJeiXwyl+YfNOVXNbP7Fz3vn4jCQEY5Nsk9bc3x2JQtiChsQ09tOj93bJhDcI1r3hgvRLF+6eOh
vZoscAYjPojWGK+LbRtPdlKaK9Y7QZ8NclAm5cnkjv2A/tB6S3v6vktTXEd5JOvrMNEK7QDxkxFp
9F9idmNUZQkRH7XGcIKsovkUxe/pqpSzRZs/zInrgqWAbCrtQnsoJWue1og+ZtrkXZdWxZOVTjXh
5+JxI+3YaUGeRo8avbHbAJ/QPcGFfnAAJ1+sFiriNmoqJE5ayaGc+S3zTECx0aXSUN9QQhmnTX7m
INoIjDWceKkaeXK8ZY/zBjSvNXt/r6KXYD3Hrt3bmeM8qOojhIzsWSEisRy08ZXaW31OuvoIAJVY
mvVglk6k+IA2yiP5bD6uEfVhK1ZJSHCOEXHZDB/hwOlpSY4hvRY/LzavNckImiD2PveGwC5lfvme
VKi9m9+n9fSZuY9ONdn1a6OIw7M7dhPzZ5mVl7h0HkxTtlda9+iux1pFuNW0q9ClMbVQUn/byRsO
7rCoEfeyJsGGH2f3WWTpqR7YeadD1viVOf6QeTPcjQXF9pYIYkMlYRpoPhX5fASxn1+z0TOeDL3f
W+My3xDzflQry1KZF+feRpVzrwjBIHmxP9oVxkRv/f3RZvDAAum0/Vvbb2UyB5Qbs3Pn2hqQJM90
v6C3n4X3GEcem3aTiXVctEToceWjTI5JIUW4v9VPqV3fGi2r0PhD7tDXdfmkUm/VErj4d9O+jt+3
ZYwpB/O2Hos7ik+OKWdpggWc17ujWz+XrGYho+XdzYqHBF9CV19L9IvhgticgGimrUOG1yBi+s1r
5hMOYe8jPIT9aq0CxMsOuOKJG1UASCwXIWkx+gimMQ/Kgqp0k8wno0iOBCz/inqjO0ns3r5IjOjU
Mu/yo4LBi4UDPTDt9GvLV4oqBVR1Wj0JRJrnuWunazchl2QKvOcn+1kVaI2yvoDXuEJYRdM8bhA4
Re3s3aSZNdpGimFXM+VNRfrMbVTGZ8oejBD2cKc7+pfk7FEiRJwHXW++SNQg7hJ2F1xYZ+c0WvLb
rCT7Ne5Gdu9vFbWnX0UOPpAcH1dV8H5oVsd1kjLiZXLnLbst2ZKpdmQzePmsBzIDK9RkfjnGZ0AU
zMyt36MtQU3l2rM5pUz2EvY7wmb3JxM47eU+ktF49LyE8Q8MogpcAhAkNOJVvGQBqWEfiCFzD14X
qEDfQ1+5GGqG0yDv9kzwn4j5pqYWgc2p3UAE0OvJOZZ09/5oNVa4KAtJHh4eG5ObIpo8+TLKKaH+
wypg6U0FkKEhdT0S/LfJwSZwBrNDykQqKSZfknS9B5tCk5Z+whogKzyy7p1NiLCeO/ZOEvDNbcf+
v070n5SkCGcWDvSku5DzgRDefXZPoiRtQAjlg30GOgdXP6Y40E5xlLO9Af+r554IVFp321PWsHbQ
+Ao86ZaacsagH3aGOEd6VYdTmp37gozduSr+aA311ZL/6FSGwwYD4BDhzcz66iuZWuSvun60Zmt9
KNsozBtiQ23CcYfJDVpYuE+Mm3x9ET9YtX4Q+/Irnf1SyUCyG1WPu01jfDh+9dFfgrHvUTp8xcYE
OV9ULc1kGvDklLDHHm01qvdRodRMgL3qJJbVZxAp3p4G+i+J1TDosqCVyZHMoDNzkupWpu6uKD7E
NEd7kTIgAYEJ+mbOoavEeDsXRf7LFbO5gNeCokZYlJ7ltDGdOl9s5XnJyDoaNTw9FQF2nLNuu+sU
6FP9CgwSaR4TozI8u7ozXIkMdkN0Q7U/dyxZZlmmXPVldOkBCR3YVUzgX9If65z9wS5z0irkLytm
DOQa9qVSEpYvLkqPxmPOO3oqVIy0Y8g/EZeu85wVKdDy1mNGOHLKqJPuHbCAakauk8PxPLsl7Foj
uY+p2R1m9as23S/y+IhdNaiVxqROQ/jNDBxBY5Hos3fUrtxFDv5NYyZQQrFZ//b8CZ47CPOB0imf
mVqG6OLoziPns7ZLM2DepvsuoDt1oOCaevnH64Gi47oiEQM9A/405lVJnwmgtGjAnTg/xClM8kS6
zpl4ocXyLp3wUJUsTn4ime9HUVSChCuqWAjMFVqKxsNEUumRh9QtPcTl9KAsGszbQv6FgkJEMvNG
PBR+rFsMN5UFD0FE5OPAZWxb5nStTrEyE+GnVMmex4Z4cmscniJYPm6yqsZL/HwjdjUniZsde0Qv
UDNWx7GCeobp1wuOluLBy6qDUAaoQOyUdB2T0bCQkpp6leprlDKBQANP4rFv56D/SE4E+YHQXPb5
qa0sjk6kFVqrvEiS5CcS7NO2P/cxx1PTWs0OT/Gz4C+M2pWTQW+7eMc88qiYw6Nae8PZKE/oURii
41fPcC/3Ary8ZTV790+txSWzuZkzSC3bcGn5iU22Kfcak6lFtf5YELGI8UHZIBlnclIZjBjtEeoX
TMFQgemUR84LFWC7S9Tmq7ZtdJkTYhbd7p604Q36S+InOYIToRQ3RIO/XHVarTTp01BqGbr+iI9T
YZOiFU8LOkPP3JFKUbBPkjscOX+AOS57032umiTfmUtSHkHZBfPAzcqipB/aywACqrAdX1ZJeypn
A2taSUc+miqa/szaMTF+UXB8IYzM3mSPJHKMzeLU2W2671hxhEPnvKOMdx4tPvMFAcu0slT5xKuD
3WT/mnksQsdOUTq3856qzAO8h0c+awlNQlWChRSaUaZyfsM3vxiD82DnxksS1YyqNKYUKCcCNvoD
0S497OIhNQLkGwbG3d8Mfa5LUdd7JyFxQo+H+KJSYnAxNEfFRT1vRdSgVdIfKuKh7MV7Jq9gOanT
WaZqd8XZ3+4Yfj5yZsFq5APS9UXbqcv0R8d0Qc/W54E5638LltLkLaHMrJXqqlsI+xhKw6JKgNvE
dVqSyznboWh/k7Zdr70PUzwyfHdQEN2d6cp2B8Ko8KeEhQ2taclepCqR6U7Q35ly1WyD4C7jEm0c
gkr1kcV/FI/jztOIGGnNDshyNEHYdNuYWR/T2Jhct8BpxK0QvASRWXGU1ns3GBa2B7ZSEome09TL
qdf2BYF4TZwdO7dygjGy2EeT9pDWYxCViJdQ0Lh+mab2FZNbG/9TerQBkaRsjzmQgnYiWNVo2Icn
kbsviyU0W4+Y0OxDJd176XTtwA0IWRqd2kvaiZ/Y8wi4tz8sK35DRt08em6JtZ8Hh3o50BJ4A/aM
aDD5qbL43bEL/G2Q1eP3MeWrCfM2iW3rno2fI4dV0NXdZ6kVZKwlMahFhjVNOn5VE3kb0pi5Y4d1
7aEtrynBpX7mpaHlVs+lHBRavGlkYp3uoGsRuIHMdU47HfpS/+asEDwDbsIcPS6FKQO7YKdM8DPs
/Ap9MSN4SN5CVGFm/jFGCgxq5CgAk3PRjJQtV84ly0VS7IwBRcsQK3+tzsXRGWk31IkVMeC3jjb4
iFkJqlb8xl8bnp4675uM1oV0PgycfFi0cFPVVXxEqR4wtvNg7P20eUXRg0HXxi7JgcTKhJoDo+ds
gWsYBz5a1giYhi1QZ0npty33m+yZhMSzOJVgCHyRZb+RZKH2JUZzjrxP5Dyo9iCxZp7XQaPvH8qR
A7UvYpQrn1ZKEefaxKdX7ZfrdO88+S9s94uQ/Hcc1VGCG2VSzaeOcGI9pU4DY7pDIYibVIpfExXW
gTzsnLkk1yiyKGOcIvSN6ZPtEiARNQ1B03FZhfBWjR05jnyUUandUMgjCWpfmyVmKKQQG2JYT1o+
EUalF68V7FzwuPwcpPuJxClMejcwVPEnEQlPNV2M0pWcxN4LtljHR2KnnOcGvHtepYTeFjqVeA5s
Hf0WeqbB9pOe2AS3h7SsZJT7FqkogIeXICsJG1QqlpSEn+k/OlIYiAU4udL5M0JuV6d5DCNSH5Vu
mEKdrNDd5A76cWKyiPNQPGDxjiRDPiis72LgIjdlOQWuBzsxm9Awtcq7Nb7pZt0TbaDeEa2TNcJr
j6Z630CCDJKaGgK34xskFVhmKdjGscXvCRGCPjUZp/2cJx8aF26a1WcpqbVglVZU76GeZ8/NWIhd
Yams6jGmNZHCE6mAlSrVorkp8pT2GtK6usBaHnEuUvslKSHHg042qi3chwXyxTFlZbq+CCa3eZma
POO9dzfj1elb6Ae2xL/WmVARkcPouDviZYJ51GOmxgsLVyvDcj9Ri0MJp42OSI9zp/balbFHs1NA
wyyyr0JFg1lrioY/0d1Pk2oH7Lv0XWYnd9OY44dBv7GSSPdLxchPgCyVWtmf6Zg86q4R13fjfEYg
jxlmcJha0PADReUPW3X3Dp5eUdntSVe+kgaoVdCOhQYrnGS8ZBYBnomjGMf3pu2yA2NwSq9C8tJg
qkZy0ECw6F6kpxf7FNdO2nF9m15S7RRjfVhcssamtaIuvP5CDazAZua95VbPYtp6PinSbtUWE33U
BGYmXmU1AoNzgLYZqrJHYrwG13o0xrTmyzwfLExUuEeMPcs2cqTEwVrSPwKK/7HVnIPZjhq54sBj
UUNS4eSqfWyFOOE4HQKZcRTUiw1gQyNJxaNCyi5jdc4iJ+K1h+3CHXzrkbMzvbCIltaNPfmhdSBI
fWOTwOAzT4PSYhDVqYM/VDlh4lh9lkj8URPvWSWrhDhiHRtsN52MqP0AJMAgzMAq4OiO5nuSFF0M
4E7Wn13FsQINoGPGMCJHZ4VEvxMvwuIwNSoDtqQhfhVepTzP7NBSgDm287sqe++n6iBiEinRuoMl
6F2IlY7KzjqYRez4utXBPbABlzjM1FLWL3EU2SwJoo4uSANRjK15N1fztOsr4IG5crFFFp1zI/VI
4UWuZTEVFwLuhL2ERmSLXTprMTjqKAkLNHi6rJgwI1Eyy/Ew8REbMLLCqiN10B4gcOJ7Ow91Wuxc
AGI+qJCn2kFm0k72OfWITEBqWAY1NrRxfo8Tk3jpMhnDkpM1gTMUls386YHQ37WZ1x1S7y+FVnIo
Z+eJkT/gOTJpUtIEdllawspwtaeeQ/ngsklnOKyEjTWe+XFfk9yZfGuI7u6MArHogBKbpDUlIlxQ
n4DMnRKYPwsCoTbAdwI2YDD+NC6zC+mifWfl5c9ImBiuZcwTCafHauPChexQyenYfZfOsqk63JFP
5ZTn6ltXEOUBD2WXVfkKjoQ/MDboHHfkphIr6jHgSLXcT0205hPu30Dk3S8jweDEQpTYLs0lz7xq
0Qij3mB8r7u8jyho47Z/rzB67mlUUNhkDPww4oc9OVUKaPGjGQ3k0NKoDi6ZYVgvQ3x/82diBUJj
gtMhZC1KFhz1yYyge8G/vvEJLsdRtugUvB8Wld+pIwFscqLfTj+cGiBcIRtjy5/QQq+aTVY+RY1w
s1As1FB86zJPuAi2gugy/oyGYQZMwAllHw76VOmHDog3UKzYr5eZZh/zDD5+yej3SnLDpSUhNFSJ
6X1q5QPhFZ7fmwndpshjjjQABLFaGQ+ir6rQ6Jq/tajuNWYgzgeWJ071E21fdmjS5WfN2cLPDNBq
Zq9iZj42vefOiGMeWXKeLH0JUto5rkLOQFOVjD6JaHYs+n04vSFewr1B4PSAPPgqxjnZr+AjPy21
C1maHOkX9IfuETy8xK7iLnAyk8Lv54459meua8TsCEazHBCCqYl9Sxcx+aKppksMmj5TJwj+rveQ
pPLNWCwZdspdU5Jf0jHuTkWwEZykfE9uROeDm4cUaKysTFNHas2hprtovlrzK9et6d4o9g/kfcZF
WcYXtftITQzXDoIrFp5IPLqRFboS7V3qsKBNE67YwYPWSM6CqUIJRpxpcSSYLOzlbR6U8mZVKhNR
2Z4HLXN8RDpJCOqQGVn23iH2Dal8gf/OdG0tspB9Z1IIYsY+gr66FXMyYcql+3XAWU/zhhdIrYOm
81EOBWtQ0gKVUu2f0MQh+Crremfp+TlKRif0yn5hpz3/6qr6xeNPvptSlE4jUujOsqxd8lGkpQzj
Y+33faqzFxCvKnSBG77iI9vKFHlf8iNtkGBYpiAlUlMBr6AZbU0jHACatjB6CHabfXRXzzXT6LCd
fi9IYsOkxE5aVtWlbwGlDsPyqGe80Z5FLWx2z6x/cL+5/c5CdLwbOzflkZp+pF1jh44yi3DW8NSB
mwlUreRicciukDmqBzysAVNztOLkixfiM2ty50EjRruKuv0SzaceRb+PNP1/qDuT5biVLcv+Stkb
J7IAOBzNICeBQHSMYBNsJHECEyUKfQ84mq+vheCtyndfDtJqUIOa0K5E8ZJE4+7nnL3XbgJ6AfdL
DHS4ltHJHkyUVmW31e2aLGgrQeC1zJsxbX7UQ/dmtfluzk3ejiIddm7XPjhRpXE8mI+sqfW+S4bv
oYqNQ6VlHwxyoxM9ZrERETJLNVrI5kwtWKCfPg+OfUJmC9nJ0+PN4twlQGWGsj8Nlvol8/RzyAVv
jDdQMEyEQOT41pPuxSsrGeQIngMv1z/z0bzS5i23VHMTtZSDxjv9sFUx7Iom6v09KbINfY5m2vYg
n4BHL34z0slYrFSd5JC9VkR3oDismi1sblQ0rRYSJz/wCiCr0pN8X9tJD8d7PswrY5iDkzz0pfeY
xiC+17aV7ahpZ0ZS4u3opY8ZhFZCinLBGp19LEVGMtlEl3BYLnoxHIQrBYmk9MJDRauJApRxjz6k
27Z2qn04zS2TRxo9TU2Ci1qqo9mb35HVDfR/Gj0wxK9EkUEmkufZyZgWpdMb8r7ftRXzNRLNkkWf
JOkxnNvmFVDSpXYMvNZLYfhzvyD/nL35fm6x7dyLjhs7oGTx45x7JBOTLjUc8Y0YP6alu++ZrG2y
ETcCBOxsUyKqxW4GoQlb/cbO50PPcHfTGv1TiDyC47O7lfBnfZrCNX6AO90pf5ptfnbq3ELEa1wG
Jf90cZ6hesge7KHxaGpuyphuXBlC3QdPQ7uOSRx0hvepODcdKkRqStVS38YdjS+HoiPOmpJuULij
9dbvo4WJJsEJZ+nkl1G91GWChXTUiNgJma/JQqJjr4h8a9P4IgsEH8aQc6Dg/YQlgFcxqN1UsHAg
IBta7XMW5puKNXNH/Y3LC4eiWzPgNbAjbATfHXnNhRoyREjMM8Jj/R6H5PLkvPkFSvPqmJo095pG
G05pvTZmN8yF6A2RZHLWjfnnoNf6aXDLnzRjdMANdItLY26f4vIeSd2r9HRxqNr03RQVbJhh+lCw
qH36v7wF3fA2lJp9dtO94DVM4ccE5TS4dI+XO6/rTXQn8Tc6jURxA23dhAmsg5b2/B7S5Z94bh4X
xrCNMWV3oY4aYcicmvuo3Tl6o75peXvQayv0R02VgW0lvC7471gkr+isNF8bop+jPloHs4xwKLK/
+iUIDaZ7Og1tgtuaXH/KpAp3XUbIgzfn7wmUDRMqhJqpXJTA8hOCbUsdnsWmNB7TocyDrimHYBbd
Revjh0GrflmI8qnjOEW6Eo1gMf8eQx1jYcEWOjPS+hY7ffrQbEqGMZHZmvtQYmutp5QMeSyx20Gq
XduRAtUqdSwE2rHeIkDSKQgQGMU3eIkzyBKCuhqOyhlVLoUOTZJh/NZq3Q8SsbKNWIRaYx18OebF
c0RmeKaM6VIap7qDs7NIjCDKRMtni9/dAgYNv+mTG6IaagmLI08DZIQws60EJgDSk9MpYgsbRyGx
bm1JyAfpAt+USO7mLFcHaSYc+FLNYI1bu92ZSh7dhLA9B0VSz3T8Lmzlfe8MOldtUNTzbUbPp1nZ
A21E8WsM/lKFP+M0VD4wKuxxoZacyGm9jlWq7QrLAb5TY6JJjeVqVsljW+hbHvj0KXPH596hDzfM
b7Ma6md8p7tqHn7gZKjOaErfbBxUBFVcpjK8FC1ZrhXaIrsJnxlvUPiZP5OJ/nsmOW+rn00X058K
jfI8fFeGTjGPizSPE6qBPtKDzp2njZN0GekRDVpORZAqCBi2V6pd1uv5swmJfDBTcR5QZ8upfTe8
md45SSzbIgXkpozwd9km3d2YcqW8BRpL1jI1SPQyJzs3zL4+cIk3PSOfICIveT8U0a/KTdczX/xb
4EHfW0m8gvw9WNuug3+JM3JJRA+Kdco5RpmjbA9L3XHns2KfCWp+pICgOD9agXavlWzyBkJQkplt
Uy/9sjLf0+FzoglANpluXLphZjN14CwjNv6YhPqTFBQ8YkZ0Wv6eow5hwEjjM7fs76lHwZ0ZzWYU
lA8qF+9lLFz4dGRRrqHWsozoKtKHrWdOgVm6r9bYF3yKJm8T3DwkG0EyWvHBRGyBYykNkLUOvrvY
L8QcoYJ2Kccj4tIVoV2bSBHqN0wdfeBRP5CDy7gcE66OKmCzjLQQeUlHi30OPY22xRJvutTFiLLd
Q4ZciLRZK+ha8dkzbfAM8TFRWm4WvQtuATYDPVLGFYoz/hIdVa3T6kIMRMklYujYI136iQ2jFWQW
TBIRevkmRPRmaSxqafMNKiP2J1PdoOavobaw4ZPiFIjBRG/vGhT39XBy9PSzj8P8VFTlTyq7N3dx
EsIrCbJCy3HtPLfZtzSyEx0Itphc+pMWjSH1c7YUtglWdJlPr+OMRsn8jGX/m2tubElCokZKoua9
RstsTmFIsUWABU65vTel8im3yDOMl10yQNJY6j0jJXC9nRsF/KDv0mF4IaT3zWO5apO13EaiZWpE
iKLB6esTzp2BdWAdKdhde6T79sOtaTJLk7p4aOZATTx4OkWYTjcwlsRoOjZnJJbKHMpX1lgXITkW
kLqbg7TJ+x017jsgdDhx/XtSRhNUf7p4iwQ6Fk7U1xzvAOtFqbtj/stOAwQILEkA2LjadrJi61Ah
w0TNOmfpyKVtzGSbdPHWcmmSqJnKyout58VT+ck1pm+DGydBlFUn+mn5tikQcTSK7rlj77pwti8E
yvFaMiJTiLUCwzBQynV7XR/rCyQupmPDdolRUzs5CrKmW4ggNVhrZJy/JorOCbikE2KLja3nzN6m
EkSQxJAVEqhLEU+yjM1dGahWUxgNniIiJFtgs2HLOGotT31XsSFpCU0CT9g0whjk+s5IlqSgVcCZ
aE03iS8ZPp9AqA9TeNaqoCtwPBnZNqpowtv1TCVkxNfGNvdMdsOdanAu9BwZE70wqOrJJ6nI883M
jMm//FbHIzA9dN5CIGzGMnlk7oFvYlmdqPZz2VpkK7j5Ea4Vlkgfsh/ZIpH8HNDEe+OPkOrC053i
aBT2sxlXHlIMg6Yqh48uxJ7NsKD+aCjx5+R7r7dj0LhzyxSXBzFiOdEVh1PlIufQxtkHcxkUscUG
ACWBTBX0/SGW+lDSn3dczqVDRWd9XAhbQX8zU3xx+AQSwrdjNWCSpjYZczkfrBFtgZ6k58ylYutm
8URnBKWdHVE4D98K5JOVDLNrW+WHUfZDQAw5J5/aPU40ACjkPY5qwLBY0rL9kL/XC09lGpo/IimK
k7f2Btc2it3OODvGpkLc5QompNivarJyekWKKsqoDRJUsXWdbEOx22wdOGBbrvvRLbUEm6VK4NuT
6ddJ02cSvhlayKE9pZRfFXTa6APGU5YTAUjM81zxf3IcrgEGEsl6J68aXl+vZY91p/vSjpAG6TTK
e5QtSbrgJO2nX0WYk9VeDLVvVUzzO+sbwgs0m86QXWjeQNoQFS9Z0VSkNlPB9fTJR7JVtp4sf6U4
0PXGJWN5nMFLoWkdyIb33XVqhEKgvKAj3zZibvjXWUnXDi8/hXTEJ+XT4CXfxlWfbLlPi6lVmOD2
qKOevMgKn+xcMMnOicnK3HM3aX6ly+rOltoKBGv+5N64+LiTeaGcpbgrINoUUUlL2NN+RoBOyQ+0
GUFhC8YVSetZJcudjMKrboLmMwCWTXOjcf53ErpB4YpKNDhA1CHkU49DhO6cmGtWG5Tjm8XLhuMI
zUXG9NDayEXMvJTEIBUfE7yAIIT2TiGkd1cXYWihhfQ1sZwUSN33M2dgyTkZ3kSL1xJeTa+IvRzC
mtmFw1Mk2xcEOHeGHdnbZQETBvDQOVQgwnhu3NM8dCuoZd54afVUN7G91UqO2lFvvtsmFvL06g6a
tuOII3escptWQcAdhL6dJgINVgmcO7uv7MckQnEUaEUjGNN57d3CiiDIzfGNSE7HJCG2bJ4/KeXI
KLJ5aqlOyMycyCqc77Dx2kGj5sBqqUGUkl1QsAf3uKJOM4FXXlc3BJuXL6KxL0K4y327hkpG3pj5
9CCPRRoDotbmwudgAm6IvkfUi+sQN5AyapntUAb0vnTuGiueNygMA7sU1gnvIq/ClIWBO04HS40f
+lAgxKyrCg2T/UDLkfMmPYNtMRnbgHn2ciZRag1BEWR2cnFbiCq9nYrD8pqX+vuII+g5XC0iU/YR
e3nxAPjsvs1+ESHzSKtCnWubFhJocUxSU47FhqYO4ptTBTF/10jHomcef0/B3jAx/DGCxERiS7Q0
Fib6G6b9h4GapOERP1hyCvd2LyJoNcarlnqXLC0uhghrFJy6tkXX/BRh/EnSpL2zCnqluW68qVH3
3RnUStmrzyHpiBHLRyLSSP5euh9wZ1CkCPTUqn0vMyY9HWv0YvMIJzlFuge3PeJdOjSrqtFeBIIF
mtVDVwVmM790rm5TS3AuyUrqgLDO/RgTg1lI1Diqo5WIgSuKZAVrcHkJoxg4L0hF+LNxr4O7relI
ulh2rIj2DIq93YgRnh0ooXyOcBDkn1bpOT5KrnetqvptuBg7CcaKgjh6wTmLsjzPLXZ83OK6CnB5
taDJR2nLXYQ81Y0ZNBjOGgCbYBggpIbB2y5fU0hnBh19PD4ZlYY/UBcIRyLPOYnq2oKIcfp95mjp
Fe3Fu3eLP1waC++ivi0VynRdGKsSOD2nnKhcW+zE9CfP6P+aw7MetQyEeZynpqWo0kX0lNk6/YeH
XEvnPa24s47wZWN4Wr1NEMTuiu5au+VM9y9JiDu3T1iZwx2miU04GOWhMuQOT4p9sJYoYEBjbUWh
0wAQcyDXvdseCnV2dar9ydaCKgUz7kBFR084QpOZC60ITI3813hy1txqctiYsS7qA8bhapDtq8Cb
8bVw4NzjghsjKOBzckryHkwNE2RXLfnOOUHk6e4aqb8ZtBkhW0ZIfDgNKrxjZ5xsbx7ZmGx9JhGA
+Plbg35zq6qnqVeXsTWRs3N8qGlCIQGOL0UYe9uIqh1+A22M6aEvAaZqq4mEhn6zsSbS8shheVeL
byTPI833iC+m801PvyKusQOWaXScsvJJU/cRPcfTpNdXERV7hZOUBY+0sKnqHw2jpzwVNQHWyvnB
cbpBfXJuMjwbxEDBRwBRfGmQtm7aWd1r9SBPkWXhzLb7S433beekj6b2aMgY2qNOn0107kFwdtos
tRZRMLo6FjdgwHKqZ/4frre7cS4qnVwms42jR0y+coMkA5WfB4FiNfZBCuJ2oIpDmgRfZ+KBE9MC
qjcGRVbJqH+44bjKTLF35cw+6eB5DZ59KMj2naMJjUaMRgEE/U80jn1wBak9pXTUnuIJlSUhcfcF
w36aLi83XahRsnRBErL24M/RpcTeXYyS3o9QiDPAp6V3+2ecDrM7VMDu5ubvXntXK2+5T0cew6XD
UZcgfUar9oo8CQAteNcO8xRNQcIjuIqczJI0wFRF9DKl2UvVuuvJRX1MIIYszd3rnHOf2Le6JzTY
Jk22mP2yMMjCWy+EkCMt1wUpINJXOJEI1jNkzfYwXbLEJfCyNo4titfXrsRmt9TWZpJQK6oQm2UU
QzeIkfK+AlChHlj0q1Ll1SOj68Ekeef2nQ1JQHjbduocVqnLzpFhy1Rx+aK8n6iZOXhOVbe/UQc4
NydbgCcyiPkSYgsheRE2qTWe+NZWUYvW0cRynZItcbtjdkLUN1Ecj3Ia5/NNkgqrxPJvKLkRCQTR
CSLa4XUsgCX1NL7R+T4Ak7AesLO3a8hojlVoJsG4MdBTkhpn+mYjf33h1wqrt15sjsxrK5eTDqd5
nMVgPGiWDqBVPAevWIOkDFTt6qK5fSgXmjxxL/bG0D4uzFKeJ2/fTQydx7TUDlC3jzrRD9eKIbBP
PAAzTA1bsF06l9vXDzkSAU84b3LCsxihQxIaEXeccRQt9uBGjnGINdqN1QSrHWDR7bdVcglhmlR8
G3PCfDir9BUzJ6SwOENkeqO66QojJigO/Lhs1JxJc7lNaX8dOE99lhVnCJgebGWVmveRRppA5Mr0
TGz9y9jVIyZWr8NhhxEnczD58fIINrAO01zbvLBG/rA6XT/KCREVMhDvpSOucLXZDcCzb4kUBYEa
QTZEIQckUOw0aepNDZ4f8XR2MfRu2lqYH+6sygFPO0+hn/SsjyN6OE1V8veUC5xu9HcHUFZzwa6U
YxTeGkb5uRJA7urVgocBB27EMqdoROPpAlh8H3d1co9KEfVpDI/fXvLsOlrubk4NOEeL82zcTJRd
0TyU/KlrUeVWYQnRx1x8R5ftxxDSI0atED+VxiSQWXHrUptxy5T0y/cp5cRXjI9lrOrXGToVF2mK
Lln5nbbweBlXYH5uliEy2OFxGp0furCoYIapLvwhqUDgyc4oznU4z49pwzG7XSJMN8V8h929e2ot
Dos3ehLBl6SkhRXK2ryIdlaJ2Iqlx74rlt8afx/MuCUx6PJ0IeF4diABbMker97MqtqGoaoeTTOr
4MoXbEi9ciDLpKvFHZ8qGjvG2FbtHjQtQjK7TrpN2Qsco+P8CIufcQa++hseJiGm8sGO04uRp8rw
izgFLsDum9whV2vPJpMFgjgLbdv2+k+6TcVpjsVE5EX9Wq6AdWdOQD7mwrpvw2Zh73IeNVmyDggj
v5u71g9LmjfzHCN/7FILY9ho0DIlolgWP9phon5MB7g0sIBGlImbBOzYLs8BMeODO2UOsQ4Vmbg7
ywAIHVkxOXeRl55kyZG4ZwF+FMyLVw/07aIiTQjqOl1Dux0kn/gabrbENoZxIOg3+xUv4MGdR3VA
iVtQJq9KQYsIu45eVbySRiNIWYZwHsbVrAuaPN6FArfz6GhmoOcxhfZ6S8K4w7Ce0ZXn3+ENYXB7
r2mxtytXPCZWEGOy60uJU3w3tCGT5Hk8VZY0NjdWLwc7b1OOY3nV0tbZlR26vP/86kjXP8AdOA/t
wNiD4jk/5CL+idT8mGF7T6aq3Vt0IYOpMsDBAwO/5y92mdfc3XDVzRo3USY0bIrymOjyrYr73Q3P
1Voo7G9EuqkoUEb0y7puxM9TSaKwBwXntiBiqAR9UeY7u8uRDtSUP8RSUCRXLj0rDJ7jFH2h1Koi
aAqln2+bbZVYv+QQK0ge6Xju1w+DjgcKGrdBHukDo5Ezm/S6vv/vD4X7wzEr/aEeq+tIL4HzEp+y
7PBXPYIUuv1pEQTLN+M47IbDLVRShG6L27pHjlDzEMjZElet7IKmb9V72XPGRUwoLlFVJGc0DHxC
0dCQiNY497z1xi1Tev4uzTtbxd6xdIbQX6Ii/U42JaNaW6OyaG2DpkRBNlOufqnQFT8Spzkr/fvU
hMknRBt0HAYt6i9qUFdJeGrhZ6THmC1sHADCqd40DYY4UpQf9HiV0+CqaaZoZ2SoACykhreg8B6B
wMagsy7sZljxjuarnI23rCjEpU3e/goo9nJIat13p01Jkm4c72GqQ36IMnqEpiivJhiLMbMCcMBs
+mNTXhCVPcGk17aWiPjlVnonWbzvIxaQEwbI8FCC9Atu6AQVjY/TanJL07k+3uLmy9m7zkDY72cS
b18JiqTL5qQA3TWy6MXqh5Ps6P3UcFRfWLh7qaV3LmrzSzVlNb03XP1LB7xZU+BG69BAUesQm9Ln
7bQf0zF7It6byHeLju7MTndMZ3n9YqOlIwSAKFrxKvkeiQg07pAWQdKoh6TFKq8Z6A1W+85S6sQw
rht+4yoPZTvDKox+Ws+PMgnimPG3f90c/FIVRTH32s+ATOSlg2sbNGRXDq8pTUdUbpN2N8U4VtD+
dufIgiWZZJfbeqJF5QSNzrFwrIAg1DiFbApelMMN0L7M3nKkT0HhMDBidLIm+QBn8OSwYp0bTIMb
vW/do65nDXmdDnQUbOcEebfTpcn/3E44Bfsa5SvcJ3PsnV2WG9nd1/5eZc78WLn1m7KkR/+W1Si2
MAYi+GgC4mivNek7966ZWteU2eti10SR6NbMsTQyadYMR9trmdb0IsTLMDv0HufwyEPZ+oMX5n6C
wWTL8Piko6h66MOKufhqA2KW5D59/QiICjX0Pqo+CCeqv82IA1exHViXrq5PWrpmqqByPdmx9RZq
Yb43EuaOaANg4sEVqlHaHzwyWg9ssTSegBlxLdcvImrlkeSYNWSherI1jGhFFiIsYfnHR4yWqi1+
WdAI+m6oXqJWvyABtOkB2fyJA7yv4Yx/KUdqKy21sLnV3Tm1y+YB1xs1A68Da8n8HY83HLb1d3Jw
VQ1Ko1jD7r6jW2Cc68rejqbenm/cmEHWfyF9vpBkwkzXxNSo8PMRFTMTfsY3kkBw4k0RXlm/OkYC
vFbBDfKbMRESvbCeVFSDLSjkEZnPfZrHtX/DyBgqtR4jFaN6RemH1v0PQBHeDv5jlPEe1zSYilY+
3H4UgyZ7vVf41lhWQy2IB4y5tJNQnxFC/mOImd0WXfeAC0c+e+MrpIP9kqfxzyivlJ9ZBv3JxPZ2
mc48BX7N/oZJHVRS7AgBf6wGos6cNXbAwB/ZYMAGhpqudvm/ShbsMwoDaMXc3Jmc4w1gfFv1ZcxZ
uYmco4ESCS9lAoqngXkMLhDAY8dx8la31co0fcQSCMfXSg0xVRR0eVLt1+AIzA/JHx2kX4X+fzcV
HGnR+IkDLmSU7WvmgApH65iOCj+UYyM/bPopUCRdb9WNO2Ck+XHMoCiiOUuCzvJS6hKOyPbqNYY0
wECjmT46HVFLmZk+oUlE4ZQhlJOv/9RwhtB/aUlub+SbcAmF8dJEHlA4yDflxsxdzfK97JzsXIKw
YjUaqs1Q2mJrrAhMiWHpLkyaX5OF9+lGm5xbdCz63MP/rVznee56b9u2f0jDw5Jq5nyoTcaEIGp9
Wo8jQxyFlhaj384trPSoheGLhDj00LL23CKfkaPyTxV9l2rUva8UKq4PR3TEIAlG79SR1m7mhIhc
i5POGKIkupUEtevoRyJHtKVHYjpOxrUMLTqpWfNRN7PGGB4uhwSnuWnZcm5r5W3VZPWsy8FkJHwH
Rq3yKQSJfRw5CLoVjYOvIGojvkPUG237GlC2dGAljZrwYF2ZB92I/ijaxrt8Lhiu3pJ9xjNClOLg
IefZz559Tuo+eSn6Myf6+ntvFZx/Wjt5AQjifK07Fg/A+pX9avVIlqjbuZVn+by2zq51u/JUayWv
ky2eLXAoTU8ulhO3v3Blng2dWXmCkfthDN0/mM5MGnE2gdTh8tjZ6tuSWMMOCiOtgdAKXypiPlVs
7xeELD7K6OGh6rUDmdIWAHAmocyOcHrmCdzriIKsiEOk2gMoufUAr/XEkdwWlUh32S1kv+XVXe4j
c2GQyEo2OjzdKp73ZcOharYxPcuYjm9Z2keFQOZsedN7RNLlnSMX9441MoMAw8wrZ419rlnPQuLT
XzqTItXNrTeWrfR3kg9PVlG4aEOiE5O1eVvT1T/MtdHeuzy2m6xldDZVg7O97fbrkJs223y+/cxz
/1y6U/1otA29aYNzwS3lRMC+Py69frxtZnK1T7eWzmtMaplJTMuaQXL727mJfpAWo8A7eiMXxHGD
JGqvlTGa3GXXO8l8fLJy89CssVZNbT51o4YJwFanxMQL7i5nkCVDgPq0eJnDeQEUwQkqp/yTK1wE
wpFgsqhglUNcvBrQWU+8MOiiloEzuiB3ReqqffrPT2R5KA8kqtGWbOLHcG0pzHn4B7mY3GG4/kV7
VezasZI5uSYwKSVOXd8pXPdESflTIbdhNM7apYmMqKo6RO23niri0j3ZCdgFcqmfRJk+44fr4c1E
7moWYznp7HhbDrACOO/PNJBV65d6foynjkw5Yq0vg4e8qHGz+rGPGMmabBq9P9Wd2OL+/I62EsQ0
lm1fiubPggDhmKMNZN+KXCq5eHuLQyk8jekvWVXHJcUayf4Y7SXxAJe6VBxzmGZgSYCUXocxcrlp
p1fTfNAaIt5WVttD3BYPX0hiaXm7Ic4IWQMEuxbQWUtrEM4PSqY14BLaTry6FSisQV0xVUnJUGqa
VzubU5pwdEQ0Iz1xYaBRDHhZb381h8OrhE7jy8Ign8uhQu685L1R5T4v8m8DI857rZPvmU1fsE5Z
90vjGW3g+CoVgLhqWImit4WElvV90dMV1itpv2SpfkliuP59KaGAF2Nx/DeOsGY0TkgwbePZDa/x
xMzp3pYfi0uzxs+Q3DW4yPZm07L5PGbhvee+GtqrY7614q2zXlCobFrT3jg47y2BqJozjym0Lest
KTL+qTQOhAQLECv9vi8Pbr8dugbP+vvcPXXD09ro/TfdjEuHVpPkZGE9VBKXu5afDEIl6PNGb1Mk
6Xss24YT14SPMSF+AvF28wfKULIkR4Q1B5rd77q3CmZbMgC6Gdhm425iQZtjJGSpEd0bIbPMQWPM
g4jTH7veeka3GeDOYudJzWci7z9q0w7KCq7QUtWan0Xysav7swlIhB4+P4WVHnK8olGlQOM5stgw
ufyFQumVbELu7pqH5JbyKJwUW75podfNxms8kGGvs+WnYftMUQn7iKkx7ujeq146HBfgyDL8Iz1N
lznQsGojdx7DDFd7TE4RpFTDZbLZCCZYC7kIVmEEkYGoHeWmJnRSxlxuH/HBh7L9bxIszX8NpzB1
KQzdYDhqGbZh/GtYaNk2tddPaUNXu9qOtLvu5/VD5j5mHcf9xpprhld8cIyaD7bz1x9vfxf1JF/q
HjKYFh38he7tSUQNkAOtzEl0EDrWIynF09eHmtNtNVL2/ON//M//E+j9+BUi/C9h4//yx//32eN/
izT//yqhfL3jXM6vJPf/klB++my7z/lvAeXrF3wFlGvmv+uojQX5JWuwuOU4BImMn13/H//gUyZL
H3kmjq2bJqNPEmxKMgHj//iH5f27aZMC43gCLb7r6QCD11jhr08ZNgs2vAPXuGWU/19FlP89fVXC
IiYC3HFNxzNoav+X9F3HbhvISA4HTrSL+fIWHbT6IUWXHrboX+zPFRY5mMfOeobaV5TVKS+Nna1f
hR7RZP7rQfy6cn89h/8cSC6Nv6f28POQcSvX8G9pGo7uyPXz/5T0YkZtCd8KFVNkL8+tfo44Q86l
58e0iGtzpI/3S7KNwebAtHA2vNWtkh1CfXxs+/INaPQlWz4SCHyb2naPzLg2DnqzJJWUzslTI+17
oUGf8uwVXvUxRyUtfs5xFeD2yXuKFVlI7Vum5gM4lG74Y6Ctb5YmaAQB1OWAc7zGlsDUFecLGW4c
rSr1IcjxiAd6ERsdlEWexEHUva1sd/AuaDo3BUovw8KrHmp0nZmjGgXTOC63ezSHwScs0+/HfZcm
G1lhimX9GnFqlggrIIf66+8Q85WzPmxzDEk2fWKELXmFYooYOziHfpLxvTAOWeI3fmK/ltTGLTm+
M66qYdimRo8Rj4UQbpJraIHJL+VJUoKn39G0aavSN1l+OTBa41athgAkqDAQcL5BFaIWLggqfXCp
QJzW8Dv6/fSGJJgjbhU5KOhZJelEOv5stJ74NflTC1UgZsqSeb8xXvgIGlGJbySEapIY1+sXVQ89
gi0X2RyZOQXfSiz5AfUIJId8OzD3THFDu7MRSK64m70li8DltDPTwdfc99rtNiUnkL5643cOs8dx
BRAXfu8gAYg+rek4zW85MgWDX10b0WlPcDBQS8iOaMZ1no0aK0EQ1nL1SLdklnRORsZ7XQ6FAJSc
VgfR3sAtrUBK1e+z/F27Oeo7Aa9Yh9s6MCXBeUi5OCbIDAmEqUHt62bvF0yfVn2qsUDFAl/sgT6K
MHZ3UeBa2gGE2dP66y48L0sYBagUEXOZeP36TaxwGGi/8+Vcde9jcvbUNWue1uKL8DsiNXBlE8iV
NEHYPNRgQWxKvrL8rVAcGLO5dTSi89xy440PQrs3q3d6bFBceFHCbLt0bwj00HhuVMmTaIB2ij4N
brsNcRBa4Mhjwn0BRejbgttJDJ+WyA0KfT/n7JgKSJV8bsSXuv679T4kGJ/RhtHRvnblg8YbaYdX
HokQ9he9nc1kIokQRqBFcQCMMxA06dbHxKGTp088cDIKQMoGJVnAoZvdVdN+aRZyDBgeoVCaVjBH
oeFn6tggr+tvaKSfMXcZbyMTghAQlIYPMtrXOgHqnE5N6cNG3FkVHmLeWTwWGKTyLeZGvwOkNvcR
iZm8Culny0NcdHtthFXHb5moT6PiDP8bCwIq0MhPePiwpa+XsqEmKjATK7h2pY4xWeNKLGFQOfV9
nzEaYeaXWvm5ke4bK1oAj+4VCMsvAxktTnn4utOrqCwQ/9alj6x9w7QxNE2EDMWWRqrhEXpRA6xA
DMLPu35WN+qg5sVvnR9jjSyYx7OWyIrMz4yI5AxBeQRGvJ7AcODkb94MGn/1AFS4+k0oD+fnAPuI
axiBtZ7RpyfHeja4XVW45vLyQ42fZt+jCiQ8oSAOLeeZ4i7FHQPQZp+mDHPmFgeLDaPJwFTAwYwG
FD/fYGdPcUQjsTH8dV1Uhc7Stu4SyYZOLl0Oi3eFZxGJMogm9NGfWctttjjhv6fZzxgAZ10h2yjd
D1SBJ6nse3Jybge2sHYpa94RdE64jCoyHGEMrM/u+qLyHujC83W9Z4BLniO7E2qPjUV1CE93Kw0W
MDsDIDVsNUgOOqxBg7cagTLvYt5AJiS4dHprpreWlyhhLTWLz5kX0KGxxA9rjYPfgWZf13E0wNh/
WcGQwjQTJVUY5BoZfHRxXBKOU5sVsATEYLEtkhZtkhGvtb2vNQ/NEO28xtyNE0aeIkZAD3B755Zi
1yXRrs2nX21Hz8MxzR3q1dNoUZi5effds7XtgKxwFSxNTPdXXRLhDhgMMPTxsybFJ1UnNAmeYG6K
4MIUzrWCYzqY1zbl8owPq/4YK98WawZ5n8G6BmXc47GHEBfZR3PMDyvIKu/A3JCIuW5AZYxwlzuX
sYbZeEJZEzGJeMzyKg9UWtIeMY8ddE0Ek4b7tfV+1KSy6L11HgpmrFa2PtrRfxP09veg+6/TiO66
2NkcaH2Ws+Yk/NPuPwxxLz1685uq/F/Mndly5MiWXX+lrd9RwgyHWbceYp4ZnJLDCyyTA2a4Yx6+
XguRt/velFptaj3IVFYVxYgkmWQEwv34OXuv/WVkdzEKJtEuanbFIPMX8/X8D5Xaf1Bv/Ed/n0Gm
HIWUZ1uWa//596XDTIUfkMZFCSHHn71+N3U/RvNzyI/gd/8vquwnmfPvv/y3P4rhubL8kGqsYob4
//1/Wxr/8VnbL3n5mX/V//O3+uM7U+PP98MvOVetf9xhDYib8b79qsaHr7rNmn+sb/9P//Cfvm7f
5WlUX//6zx+yLcgufvgKY1n8WQ5T8/4n9fPP4p/OP8ev//Vr/lZCe39xLRiG7wiXKtpBAfXvJbT/
l+5RJ1NEUwwDjjAob/9WQnvGX4arU1wLx9ZZHvS/l9Ce/pegvJ6vL8sQFsfI/0oJbc0lPKfnMZTF
/vNf//n27W0hqOANkhNdJO9/XkXFwMwv6/CgWmwhmoaNeooxEiNyOteThFDsm2iISXSsSo67s4iM
VjAtj7F/sTLJrNY+V7PluxqCJyAO74GqtllbbkrLuCvTCYIBYzJR4SsjsBb2LDTNiEU1RAJeI50g
Dms8TuMFRNulmqLv1M+uQVi8u+U2C5J7TsmX0vWezHB4SDSQW076jZDrkiNqYmz5aLi4sxMsBV0Q
fQcYljAE2zagombT1oiubGvSaePiLIaR9irLD3sL2u8ptIYHodWHaYYIV7EkBURuJ99G3RYAIAOD
o51xsq5DygOOzxlQDYfdps0YNptIpZpzbjsWyao1teswpYS9dLC4OVeAiXYzTOUtnQON9kHmOWf8
7f1aduDvi3BUZxFLdc5UmLEto0CTIbLmJoVCHBK5kHs+8dRuvvbE8Oop9IFzYF9vD+6GX/Xc1F2w
KBQ/NWlMv6Lwy8yMlevSO676l3Q2+DuyeOjB64A23GqD5Lc3ibuYmNQTeZT/KAxgvX4K4CwSw37q
aT7kYkR0Zw3PKO3GkwlU6+RWD6RO09ip5NYtKwrZiafQw5GKpCLVF3hHtOUomHnghTr22IV2TpOT
qpsqAiOmV6j4n3DHnaWyzCsSNw9m+Dj7EtJd0mis637DnNxflp39CVUXM8KQv5tVW66y9pEBJeZY
ajbJPAhWENLi4Vg3bI0R0HyHkXHEtAGM2tOUaihndH1p6hBmkuEla9BjR8SM+B3m51IgqW7phsZx
/KFGeWpQ9Rvq3IXuCxjucpmJ8KNSks4qAXCTv7BCqoDU/yGwGuThJxTVndV3L2Zq6sswclDoyAGb
q12CsUslAYbrzkREZ4w2TAWgwHB3OkqKITvG2MVXYxw+QOK2VuTVAmFCRrnKvGDDrq0YdDg7QbJy
SlwmB45V1I8fVkcR2On61TICHeb+wRtgrNsmp6IudRA2okh2/Q6FqcVCL7n2cmnGzKDtc2Hn+qaf
odHmjBiJRYnAeITLEGFqDZASLU5NwqGuL93HocZfohFGtEjsHl6fzPdTrafMuBPa7kOycUP9gZ3X
IyNm2NMcrnaj7v+wneAF/y/OGcpW0i7UD92cpwz+E/pJOkWJj7s6KO/rme+jio9W7+48FgTTx7Sv
RVgacrDp24TkOJUZrzA83pOJChwKMIJTOzyoGWCCRsPg61NcBriv5XoCC4AUGSKFFrcPIRnICwcp
6vzfEFvapp2CqxVzcMjaJtmYLC12p/y1Qr2vclgzvbzv7Mk4wHPpj3YidqAMLeSZpJvqTni0Upxt
SFDf2yb89oJi7aF7dOzsioHqw5/4vfKAt7HTi0fNg25S5jYEtgr0hlPyikzAdwro8BzNLN56bumD
MdhXeqIto2IagCepfB24mJYwVOOtc6xNfIKh7K8T6D+diU/GsgCY+rZ66mmp061Hzqp5+rXBYrXQ
I/0ZWwcGa4eVbbTbE+/jB0Ve29JR2lfR27soHJ+NwDiqcYnFB2PLCBoTW+lPPxywk9Q8X8VQQVP2
foaYJbCT05LAZoC3LQfyirXSzi2mBMrkoJKU5SrNOPkgIkwzYmSCQAAYw3DCDnHIcwUTAtWW+WyP
mFsmm98D2+jXUPxMK0NfYE5mpZzfa3r27kvesGZBRREVr1pO9FqgLJQQ6i0uhfh/XJ38f1h40EH6
zwqPR/WziP8sO25f8bvssP+i9SbojpkmLTqABHSi/ta4M8RfnOTmBx3L9g3ToCD5t8ad9Zfnod+D
ujP/T/eoOP/WuDO9v1ydkGfhOS46dMdw/0tVx5+NMhK8dUvoFpnINh87QsyJ0v9QKsOm9DJHZp+D
+aMH0kq/yjWfR8NWKwsQxQ7Rf3WXT/GrbNPoh2eCqiTG+t3oYKc1SKHbDOMLvQt/mzSd/ssfJ9oZ
LqOBzirfyoBlOydGeXNjO/u+cWUKU+Ve9hP6+Aca0PRRI67uoAbHWucWIAnP1H+FDEmWqTUEp97u
58ielTZZ4fl2I5ooOiMK/IcX7D+o303nz/7l/DQI00cJZ9pEqZtkk//5NORAh8lTQ+NCZwIrlwGY
JOlMwF/Z+9gH4XtR6NMmT7KXsVLlKUDssPHMBtMy93ecN0BZEDR5p1usO0S0lj/LYlvkxtkC6vDm
RCnh8TNHU4vUq4JLDwYoHq+3G+E32cGOpgPdgFcjl8mv+QO9JiyBPtbrfGf6t0cHbIdT7L6AREvX
XaSwydtW+TuuKsaJhs9Le7qJOKoOJ4wzTWrtjsLbTGG4rYBYLa28LK5FZpnHKDUvKAnhTLIvSflz
hFkOeziszqHLGWnOwGi6+LUdnPQ89OoDJVYLtk57SP0COQGBTDSMnBVTsupso5TZZrBwFpjGCTqf
xdtx7ssj5vVPy5wwOLkx2hBv1rkxlpMZ6SJlAM4vd2leVFWVbtygdZ67yN4khDDP6d/dznRfoBV+
3iRSCo0mEadoNfoYOIvJ6fgAJvIWqOrPqDvo6x1VClAVW73ZY2PusoFAYJuQh9snAcH1DmFrmDvk
k9cG4FMM7eRxDKCxBJhWd8aQXMqhD76GJt/V2Yjbv4LM6WAVPlrzDT5BTJmIMno9Pdo0w3eugve1
IBPN2+aFOz7Hbr4Kkm5jJT097bBiItXPDOdpcO78wboQllucuyoMzg0u4GWStWjeb98jHbw7PU+q
H1ryorzOegnC9hxGA4aNmBcRKkf0i0hh5RMOVo7lrqGLgMiifTLn92seRd5ethid0TkwYi66K4qg
cTty0R2U67Z70wb4mxCGK3WEF8WMt8To+VTIUd5bFv0SCftoRxHzmI9Su3cabzH2ZXNOLCokiVzs
MI+/Vu5gEdbtjdgdprZZZ+Q2rRwSnndhB6u5qdpZ/hlLhO+RgToVNmOsIWPRHLJ4Fdvzj4k4wZ3T
edkHGEEKnVnPFOgfLYMv+iQpkB1ad6bljOdgGgOS2ZFG2w6JikWNY8rWaU2GnfxoWLboTY8/bBSx
F4JJ2h0t1i1F/eyMYH4OLzBZl3U57AjNGPnnrsF2O45BdQBfUuKvJ/2iu3HrreqbpsYSUZYNx5M6
VxRyU7fVLwDLF1FHzal2dPw/XQpoug37Xe0kza4b9W8nKut96KbDuY/xMuBVe7B8upSoQB4q2+tX
Nwll4hDA0XQ2V4QtdBYGAfU10B/CBBiX1eQ6WhvQrK2GHkwCemrTPluHvT/9mANf62ra1RxYWZng
M2dzmkxR5I96Zzf3//kiaJvizxGk43oWACDPZg00TU/otxHlP2wGatTrGIjCd1wW3YbXMNjSzcZb
POckFzAS+7B/RJMAPbZ4NvGnzCqDmv7tSloUb7Qrp0vqUONxcM0/ajcY8Rai2m0dWos3OXIEKz4B
fbLx2x64m/1oCcJzS/3cufTR2jikHVaRzOd0cfmMeh53gGa9tBrzfM8a0lXqDlTTcYZ4O3V5bvri
jVA7bVOTeBY2pbWuWOefbcNR6y5x8BtWojwbLdHsXelli3Cw0yfUzcZ6sj9AiI/XoHaAfMtLO0dS
U/b9SOkTH5qbOivUqbAy1a+wXsSHrCweiMNLT0gz0lPOHBmT1UHIBkFY76XXqRKQT7yEvh+mS7pq
QWMdmvbN46B836XWdAZPCZ9NhgGt9sm/cw3p30Vxj7yDIMa69uFIxl1zJD823uk2dAsMQgmK3r5Z
dbWuVhopASxeHRpvB2/77eu5Vj+DSLX724+scO/UUYXIsxFip5Pzsm9Vk150IuHWoRbfKfjRBCui
cvLHAMfq2Pp74hdlukmUzTzL87RD7o/a4faRmu/Sfqclb9VsdljHk9WkQUQpa01f30xq+LzHS2MJ
oOqN6xwHerx2zdxsWbbXtHFx+CNk7Sfc1bRirS0hEfqDjU3pdt3r+DSuN3fPGLcoS9qygf2EhgYX
9nDOHf+aJY2xrVvFNWUbYbXTAA1DyOKmSQpnxep9QK2jFyTnOnNklUj6ZivRJKxN8ZRouXsyhWkj
Y3Be+/iNCLmbGpO1AOrs7ce0/PZUzuh0TXflCcWpv4lSxHhO4NMk8AmmvdmTzBj5Hkwfn4yR1CTs
OhYYdHkVLb8Qd79/GwHkjviEmt2l8oa1WxIx7tYx/gRim9CQthoOCdJmbzcqQdP7+0ewIfSuykSz
D8mAJG0su/YB2WDhyo1GNFe4IDh9U9ia8WvAs31zF0WDjdnT1siddvVd6sxEaLNH5z7fMKtd/C7M
iN4wlkOcjAcup2RFBRSwmPfG1SnPdAHsz6pmZNsMx6Avk2cXU+kWMaaFG4TTQzIhWy22SkKz0CtS
uae0gCfvcXb+vZo5thmtkXLzCxqfjl7GJ5o0NJ5rFyb07fVF/7S+LbKTLNG9YcxYjFb6BtpD/EAw
Cveng/qdK3H5fc8m6lr0NH40GvMriLQhpoMW9EBsPNNSKapFVBoOrFx/WgPfaNZMTuOV7kz6Y48k
Gbfz7zv+/HAHU4zDdYu/jjT00jeeDOk8tQapydAbo+utKhCt+z7Mul0RZ99i6JJFN99zUpGuNcKx
sNDPC7fIwh8kMiAPnW985V05xT5irNAPRVK490HWfvqJBthfQTryY6+6z1QDK2ulpZq1u1VddAls
wIRpDq3cT7bDhMD19pkaeenkLYcEk6elvHQBGTM4xUbPa75E8R2FDqf81I4uUdn1lKMTOHfXCB5i
ojs3bjZYp95QL7xE2dYP2mAFa0z+Ymlxiu5XFkln5ZHBvZIubombq09rvM8oMUukYqNc3gp+xF6f
bs6QE6/ncKWtcjQ127/EpSGPY6Y7oBud/qVt+gtMxasbG/I8zIUNrvTvMQkhCJtdd6Ss89eghr07
R/hiHVKnt2ao1je7k67wYf5+NpvOj081+8PSG6po3xPQcNspvb668KxNmHUCCqEQxRpTB00OxqGq
cdMG2RRBx63cRxlkr0PK2KyKRu08FkI7k+kSMDpVIl+FjrsDLAmlEXZLN2fktFPDjDlO/J0TmfXd
pCZanYjuVRNWhyxtvm92wMoRrHe31bsvwnpno0Sz+zy/tkzvnmJoE0Qy3eWklGzJ1InBkJFU4ney
XBqWXu+QaYAVF2iI5hvTDcTW11+AxbS2exmhN0dLC3s1sUnWlgVkf0scSubsIeJI2OCkU23am7lR
zXKB1KEMDgcMKjTOFsMYEN9Yh+5jXqlnJ286Tk1gcj36bIiGcVCGDd0PkuntpR2lMQICqy/33jDB
2qEvJyghV6KoonPjoxHrbHl3u/hEsZ4kS7IR1r/Stn0JS1MdbJ+G4a0jSfYHslArIhoAIqufac2D
1etHkVYWKyNL4yKVkvZRVpxdW9rfbUN+qvuRe1gsBzMWK1WT16UqGhcpMWhrS1DSlrM9VImKX0jo
yxZ7+rWh0QbeQ42v0h6fcEmM0HvanojeeNilBl5iizcvZ1jvcJNpQ4Ib95oRvg3qXupGe7Hm1xWS
ukab0q225HLwDJDyfc9QFQSOV8nLON84k0aonjVum6mxfgxR/NNgyPuq290RZgEATGSkh1R5xjEd
rAqkBbSkcCrHxz7SLynnW0y0HPo+dfOgk/u7iczc3Nap41zyifiJcY23IXpxhEyOuJohrgkaN1qH
xVRkALK93gdJhl+YiGeCJYe2MyFDiQ8Zq/znHx+ExDHx6prVFo0FiDTyY80q6DZ+JJmdz+t8NN90
XCKkReEkHZlsk6PtbhPo76dqSCxgU2b/M3LfWylnYqP76hMQuuhgCD6YCZ8ZZ32yp+tlrwqPHFF6
GBEFHDZC0kPKN2IgiMkd4exYgba/pXIZxGssBnfEWlOZW3MWkd9u5ocSIln3mqru/aoAqR+6r2g9
OIfAF7bi7qnNu+6pEi47ZuBfgoBJaJV56lDoyRHWbfNoZ1NzN+Qwk6a4ig+0uHvGqGq6jkzZO8ZQ
D2Zh/+S95bsH0hvqvTQRPFKf+tQ8tr6z20at8WSP+KN6E5NiAAgA/fLZjzv72DvqKTRltLqtd1EV
ylWUhtvbymzMh+KG1mt7TqK8eNH0FAjYaE73vjlidwaxKVKw677pPcdNfbS1oPoZtEWw7CzdPE3B
1J8CEwdbKOsdRVO1GiZrusa69j51cF86LXA/qxLTsQU1yuqH/Mw52T3LxlQLihv1IozkrbN5Qzi9
ZWyGZCzfkkE/xkI5R3fO3uDs+VXO58KYhDQUJYGxNt3SfjFmhUUR9BmpHRzj3QrIKoaQB03UeGog
ZPeWSGnLht02xo+5Gsaearmk4Lidfqe+Nc5Ewe4xTVy8NHF+CGlni7L1QJBVAUnA4MKWNqyYn4Ft
gffQd33t1T+HgSBT/IucSoDf21BQhiYzPjseJuQmYliERTGYqpSEPUi8xPfV93FQBtsmBBXek2IQ
I9Nc8IEeR+OZcHZ41/Lo3B4lpfq2nXitmTNKmNx13sLWMQqUTaGqnFPpif7EhR+xwhPLPORFdx7q
Sh5SWePDlTyFpRjeSAGbdwQ3jQ/YUU+3rULrXPeUm5W7DUyNyqlt8GIlfrmqO7MgRaE09xlAl+Uc
e7XLMRhuC98froNfeuu/Byd5uHUXXY8IKc0NZzf6oj03Ts8vX0/JvceOsMqGVj7Tyia/LqzaY4MZ
btkguyU3EFj2XDTfbkbGTUjLKgQLTrfOmgl/Ru8gbpG+TgBSYV98x1KbxhAsPMynIOf2RDOzG3zO
HwxtUr/Cq3msbOtHECUuAGBM4BbyCyDdqN898kooOpL01HDQSo0m+Zzq5juNVPPksrct7Ai2CHx3
9yxMhSj63z+aX9h+EtHx9vjfP4OEEbsStNYto32IbJrkshjUhaJPrQC+ryWLJVaxkdBGA9iTZekt
lgr2J9NkIuMnPGleQdiYVJHilDQqSclAIJmBODes4/rkRGCxblVX2YXynTpjkWrl+EFO1d+Oy87k
4w5PqlmyXt/fTqHJUHwbEy7YVWRRKXi1vymTqXviLNM9mfq41cHdk38Hosk16cNxVrgUIhHrvhDp
knW/j5vodLtpOjM6QXv7293fjzWu2sVp/gpyAM8ul+Kh16q95xJ/Pc3nyNh24ScZ6Skb/XAJbK/Z
3GxGtxsRJmTQ0DmKshLZ0c1mNN/capE4R9alJWxiKxbA5WgPIcCPwDoHtW6dy0na59vdiDcYAkNm
A6Zvbn1lU59EMBXiwP8ootjbu/ytm7iK3qXBKbdSzVwEMV7M8DK+IJU4lGFp/MLmAdyhD36qFJ5k
54t6DUTUW7dB0ZFym0x3QNSwPlxIPDWeNDwwDzCPNr8Lx/melxKjUUfeViqmpU7bNtcWmPqpwnZc
jbVbroGjr0foT3SKyWnG8ZIsuwoXySDvU7Kyd4FwGDaTgHdJB2f9u/KaOwlF1fx+6NZNyPOAFCI3
dQk+YrJqkbz3EIb5ezc077xw5OwgLnkMLJpPLq3YpQ2k/XEy3OpRwEonKJEjTBrLB11X+JRr8hsG
H42gsPkxGg8Ldu0ZT8prDY4EAByHrj2hY8mQ+PX1tsy0/CFKgG2PlKC/21Relo53sNbcTR9a2rb1
tGMGynCjD3H5llvWPmC++9j5OZs1M8nwqsksWydeyJxHn7rqQpNxqTem8xEAoUMi4zXPRVGwtgO2
8/3xFQTCFo4ifZGYIEARFD/kRFppa7Rc1iSJI/hncg1/Ii9ebU1ebJKKCsvyVrg3ICHNdl2LjtzC
VwZ5CLNDIiphV4UtEURFADtk0lydKGi4rGGYMXTrig06fQ7N7RxH2Sd3SdeIA/KBfFFMWAJraxo2
4QCP6XdDs4785lD2ZMm2VkkOPAZHFxORkWrdnZbkLIauWuVMehUh42730zUJeZ6QpuboWUFZk7Kt
soLp2KPQ5GMdGs+QsjAwU0YvnG8vHFaY715IzXjMEwgxTvCL/MC1hXGb2XJ5IlIRSVPOcd+uHxBd
OjXNQRr6xyQSCugYMXxR9VBHCd1m2HydWidaSnj2hOSzg35NIkSkykPd6NuxSmgvQUGLLUA6+STe
E2wGfiKecW88iErXaFzC1giqJ9nF5lELplMARn6BOAzrTQmtc/b4C31Ey4QplDN0stWMYRZKlu0R
EPy66WTwlrlsKsX0zUkCWrOPWqMyxl9BzhwWdBcT7tj3zlPPabYhyQThNuqxsIvPWflhxHl+1oH1
jTYWR2CrJ1ef9GWfnNpIz8HNXHwTD1ghsDiNDuBWg9GLSulf9oN5bw3eJWbQwZITYK9qN0VOO4qJ
BFF8Q88JFl6YH7okyLkxLJemvMDAx3gI9X1nlmO2i1vl4qIwHmircHUE7gsUXJosRt2Q591rj7Wd
vscgWWnsIfcWMatKAefZ00KIvISLgvIs80C/80Nl3HWa/rN28n7vKxfjZheSBwJZSJdJexahtk3L
cJvC7zn5bCgnfMyHoaR53/MGVEVVo3pEckBzbG1/MLESzAhiflh2u2asL5b7VBPdc2xNEzmlXjwP
LlGFrX8PiNz/rOVdNmkLr8VMVEBjR36Cg0tjvm/DThsQie+zgkZKBR4sgf+PRnW4zxIwCEkzrDi0
ogMkSozI3wdhRLheOyAXrRr2tsPpkiKQIBDRHzq/LNaB9OHgZyD04k7cZ7NuVxAOuBtz5uTx9CBT
+pR5MCO2qr2D4Q+oZQbgZTBffBAGT6mYnA0GpRDfCrjDKiIArhyJXW9gmMeK1rUrD5NCZukP0B0d
YPU7eleUIVZxT57uN2eM7yRh3IwaXS1NRZa2mBOWAtYgA+iAr5XqGIUA+hP8PiS0WXj3FpYBQd8v
FSeRUV7I3j50ylgnGXGVpgq2lMPxPS6SuiDDToePtqhpPSwjWiA49S3BobO3txVW2WUjdXkejZMO
HOdY5mpCQMozMqHaDiSG6czrd5Xp8FA7xBi5iSEck1HSia+2uvC+rZDOYZwYRJAYOvR+VJxKNN/m
czDJaxXr8kGMkF6dfJv0IlnIlHZHQqPPs36Q8RyuFSF6S5byA8y7NdkWxbr2aPWZukUT3T5mfXP0
iZnPdLDFVkCVz7pAPxlP1wDpOvDj+rEw43cZRdner72CzlNhvFQVFvA6PZihNMFuqzs91K+eZ37q
ytloZX4ZR5BuVooLkN78QxfH4B20sjhMIUjhXMPMSNONFrJHK8vKu4Pn9ZcQhnVqgeXUfLFlQNsf
GB1sMRZSBonugy2qRrts3jlD/Sj62DgWiVrbkdfsCu89bnROkJM0lg+xHA+gRrT3vK95fmeJToQ/
3awRGVej6x0AYL3Ssc9Q/c/BCl55RA1sAFLeoKcChmWXNkWlTPnmTBfNi6ymVz9rnoM0/p6fg5Xv
pS+jOX6XOjEBZUSk45g1d+GofVu5SM6F1RPTSmPr3IXmPThIlHRE7xHgB0zfv2DOrE5pClS+1rI9
3VjIGzBqat82IUv0bOrMsh7sK0BeZxPHpDeoBvmJPzp3IiWiFlaStrXRp+E5IHNvjlFYDtOdqE3/
MET1Y6VmCKH/IzKYZ6IIgrBEAobhPaVt/pl09gL2Nyp/k8ugqg2cdUxNecMWW5oDHo09Lk0ks5SL
UgfCY75E0/hSNeBZvMI/htgmF1WSf0+tLZaVpCvdlAQa2ObUr9u0neitdXh3RxHQh860g+wRYedB
u0778Vu6WOLsAl2QR44wYvoEnPN2GHoAE/Fap3DFUWqumbOTeFWSitGXusBWod6tyq45qeYPWQJb
xSRjgmWF02kv0NXKcnwdc8SmNkoXcmjj/QAgAa1wdc0zkHJTYZ+63r1rdfgFhrM3K499sjUAf9a4
cZrSHhAbp5/064G/JlYK6VxQMlmuusZFd6HW/ZVP3ZIKDY26f5fOtRQuQTjjdUeAnAPueyI9eQP3
DMKXBydXz+h3V8i2Immfxjid2yLeqkI/BPu41MAoPvWTytZWZj7z7V6KrKjwdkOLSIfBWCuUlww3
XXr+VM5Ls4GEMqK3X8Ve8Ysl5Scjzy1Vl8TKYeHcYEFZNqL7muzyq/e42Jn+ggxL4PVHxGrUmBbK
yT8FHNpwLKV3mHRSuvlpBpapBE4TNvdTxqghJ+mFpss7ggvk6rH9FQ6QGaLYACfkOtdQEOQ8xuab
yyZGb4fQOS1E4KTl4gWSgLUt1XOppPNDV82XRW9sAzVoa9kVHmxV2Bues69yoosjGej3hr/nTfLs
GqU8wHHlMOOWDLKrQiwD5lupmweHUuYbq1U2ywSDPqdwiNfrariVpHwRVUSOLJHMnpGSKW86n6Kc
mSjml+sYHxhRaUDQymH6GD8HrnVoqkmQ7RXAvK27t0gqqtwQ/4LZV+eR419ZDnc+tIxNGWQjBp/0
naXpU3ghLHs3fajlUK3x6CiEYUXoDZtqhHBixO30XIfNFtPufQ995JQBFFyBx8PqRR7dJl9GiYFe
sMdWJDJxcATTVvYMOpitivcaZhrNl91DHH2B9OfkQAAnrpp1jCNkCsRbN8ONiESU87KMd1uhkCMz
ER6rG+2nStP3BVt/13QZgQ7mHVlo/l7E5kZUUUvsox/OxhQycdTYb/ipgqvtARrW3BowBRynyKWy
C/T0ubeu4AfaQ6GcYhcZNQO0BNh+NCRLD8bX6Fr2u+3mA/Ye6wOAniJPTsc1ugl6wuTsOgmQx0NZ
MfQmW7R5+e5SeCLc65OVF/MrK0dH6SpqbaOGAZyRQX5iK/cxJFkOJzS9bZ0Ir7y4GxlWLfNuTnvy
ZbtGr0O/CBTBfIJwZBkt6kDgnW6/Uq8iDyyShMS1zika2Xjdru9xbSmoDOVpyLM9ADHJuhGeyfT+
ZSU0MLOwye9J3jhEDjI2ZY68j/Ju59a0ZZieqDNxhzbvvf5tmpoMwCnOi9AeMWmV4U8PVsyJ2Awu
0Do7dQY6OCdDyqJyYqIqb7aPTM0Blz8BAij7Bxl0d7yaJ7/CQMB6yMTM2YopLwlTJaKzRt/ok823
H2f1QyCRF4Oq73R5ZzlDebE9fQV3hWAl4Y/LrJWbsEg+RVKX13hQG5WOglZBVbGjJtlydMZoKdk6
Ak18mKEOFbigxZZR8kC+Izxba+61SNDLzF25TGp8vwGxZXydMyxMR+MPPKQJqqcJ0fTj61wr5XWk
llrfKI6J5bWACXckeqFZTCbBrDqOB5fXcluG/to3acopMa6oU+09cZZQccmIC1ECu1NFODM2x5Hk
4Ty2LrrNCEsbcNMVxJ7x5krerAkWc9rwjuWIiPDJXwjOlJiC9OpgmxCqxjw5mBG6GTG72p2K7JDJ
1JPtlJOgNLovlW59Z0m4TCv72mWSHIgguUSxxgyd/oQCvNt0MEldp3xMAkpFPZv2RqVeNAok9L5w
GfauQeL1iKfFrDvWQhFFQGHqT1JY6nWcB/FBr+w1gvjxxByZps0QmMCIuuHUm1gftXljnByLPZcb
CDAkIvnhDsqb3Estf7k9DIrJ3qdTB5Tct64WESNoqAVnEBIOr7fHpNi6NwFMBIpxremNc4x94mP1
kYQVM/HOzPqpV6aIcyv3lB6l5IwS1qvVmTzfbqa0fdOJD97qoam2UpRcwK2tP+SuXR/csoBkPN/1
CB1BztusZNxfp0yYL+6EiI3+BR0scpqpurxuDafbXWSmZKBexEyfc85UVJkHoFneKlcdfTqNFQdM
Jp8m+/wIT5lhf6SL8EiMLcloiqjEqQjI2DIyjl8zf0k5icFdsWkTcOOwQ4lMaxCOT5PEFD8PsyvZ
BSC7MbLdvp3foCpICeNE4z10L9gYG9Dzy46QTHQNqHjsFCywr+EmFSjMz0YIn51gMrbp4CufJ9DR
3A2w7emdPCUPRDXRVMz/UOoGpXqj3a1x6LF6UEA5KYl2+Fb08UOa+92RCDesijOukPbmvYv29eTN
VEIxNaxXHlr3s90l4xU035uaCSw+IPoHM/ia5RlIrNAY9IBvQnCSmJw27OnBxutV+VaN494BsLAN
o9vgp50o7ax6N4xmeKWoXkeGivvFqPlH4lIWneK8druJWnEMse7cmBah6YYH3fKIhB2b11AP81+9
DeofqewzGXlrNYhg1nAs4qGw97/bprBy2K4wTlI8e+dkvhFalx3LUO3KQXkQTnVGvChXHrVZq9HH
wa7T2uo0zpp8QOHwNMtkmfRxubpdhbdvYWahvjE6zkAhF+Sll2HLqyeGZQ8yaO34oJOdwHGOuphJ
IKMjMB1TswQb0y+Ng5yZw7ebNJwUPqihzVZ1Cd95i26Elg4t6tNgoYggSQmFr4GUga4LA3SZJsUu
R2FygbMcQDUzXU6TipVv1haMI/nCmtt+WrHWbwTtiaYw/wdh57Ect5Jt0S9CBEwikZiWNyyyaEVx
gqAkCt4kPPD1b6HYg+77IrondUXxigYFZOY5Z++1szvE7s49JDNxH4/7HAkzfVJ3pJRoJmJcvcrf
3L7i7QWfK3PgoOagpUkBYWjom6QV5ym3DDiyiTRQ272I1u52pcxJ2l0srZGy6ucE5OT6+6u3PpUr
7MhdmQbWM+mE9AZMbxYbTh4jmjeworef1zcDIgRucrlMkGF3u+7mct0b+JHOvI7IOi/NhrP5oguZ
6TtKzxxPhYeIhEKHrSsLkJeCy6oaWFrCK5bWdMrvbZNbH7mHeJqGZwJyTpU/6IfAt4BDpMg326kY
kVf1ebrJh+G3nzDlnkzJ04oo/CxGesKd0v1J19nvsEPl6S6wwDFf2sV6krvCberHLggPAYiPS5Ph
Dfn+1TMILOuIuv9cmfL99jSkrRtvW6bpa6BOFlJ3QYLa8qcqGqddB5R2ZcD/uaQwB5fvgqptuMCm
KhaVkV5ERxQ1sIj6+ul7tWxN8y5f8ETVAhm6vYQ2mOPSSs7GNPPJNOWoErY1x66QTD6iUy7ff0pC
OIBetr29B7fb5fZGlGgm1mYiyVoxU+o4TWMO5hS3o6Qz5WNLWstigWQtndrWdWf2Y6u1H+oo/yt1
Je7V8tJrDlFS4SYEY/BoYMI75DLtzkzH6G7bzg814HgcHXwSeSO+bNMd90wI4kNHQCYDvRRWtQ+m
RDg0llC6GnsaudM7CcB3Ctbsc98okGRJiQWHnnWTmczPUM7sbzcH3Tw66qeE8qXLGpz5LY3AlokO
18jcRC0poVZFxHZBnhgrVfFZeKqhlqw5SNHrJat9SndI28qTMgygyUvjluPoXTswo/kWT8owPX1/
QtXjV2osVp48bDc3xeuEkQqkqbg2bDQA+R/7fiZme5zxPgfkJ8Bw7O4qSyJh1Yl5sPLCJtjTp/Xi
5eQZ9dy+FXK3Y2/H0fFG+uyW8X9ckHrcuAZ5nU21N0SsXpFdPCGPyH9Xc7n9XuSIMHofLEEZ5pjE
0d3mJ9+bSSN0eLK0D7dV2IKtBtGp76I2A8jZ/kmC56gJ2sNgpc0OPEl5NEsq7BY0E4etpfN8w0ON
yGA3SsjosTxqaXYXY4Kn6ut4+tax3bRQVT+KTV9r0hdQi8mIYc5NRFB5JsjRlOWZaeQXji/jx/cj
r8ZiGyXJnyEspw9TFszdAsqUb/GQb4c9Rixm3N8cT8e5plFPEoR9TLLU+GHfJEYyKv4YePtdz8ye
7IWWu3wUDhzNk95FerNQKIOw3kWSTFvLJK2yaceLKw2Jg7hQZ8SJm1709usgvYfbbomMZXf7Z1We
jHvA+Exllm76bccclj/pnE5satgtjg4Et2J07A9yNrazgl5328EHh5PebYm4PTDWgOpIGbpbZWYk
OOCzu9xeiF3IN33HtiHjHvyZNqv9bEXW62jnT2Fa9b+B5T+FI504eyaXjZTxzmpJM1h8W7evP/u5
Qc0ZgfhshnQfiBIH4HImm5aAmjZFBsxF/CUaphom0irIuO6xq0X9NnjQ+lKGhYtY2a6Tq1xgyw6U
2zmorWfal9+/MnHjw8Hups/vtcxypyObJSTl21KA2+fQQbdKRLAEdFbZT6Tbj/PUDb8pm3eO6MbX
m6po3LaqOrVM0X7XMaoCsFLMNC2zn44sZf5xaCQYhDL4a4VZ++Z6BgcV5O1Ht0aKXfRUAcrvG7bh
niBLw0XD2S7aYr8hi4yM1ulkORTHI9Cbl9gZ9i2F85Z0C1KIvbuuxWwdZPWzYVvI1SaTyxX3rL2t
KKL9MF8SNqXEiHZe69QnOFGU3CMlG4s/C7A7IHQK9e4GY45HpESJ5x+t3FHrLnL8UysGwgZTFDE6
nA2sii4qSlcVD+kA6LDMg3mntGnuG0K8WjKsbqrnbiAwyA2N7RhDJ+xhurKB4OM7KITGz7WDD8Co
NSHjVbEbSUK+CcndofpMY+ncOVb/bGcxM2JM3Y/pRGgpcsB6lxvtu26z4QDisWIy9Z4PIAcjbplD
sXxIhsPzRPflcvsZUinf00mm50LJn7dBt7BUdXH6ifl6GX+WQkzvZlcQoYGP6Tapk5zRN32lqCLo
I12HevAQ/NBkiLWnGamCMWBWwbwhtNx7ULXLnFPRM19ZHkoIt3T/paHDkEFuVmkfMCT9uoEAO+6k
o+MMrJMgRYkZIOS3Nf3d7MqB96f7JY1wPhgkQR8hvymMZcRWViD+o00QTuX2diSIVUY8JFTWdauj
BmFIhVnSv/9eLCMkvkP2QkeCLtpySi2LuWF6jwZdDXm0GxYcdvCLn9o6TU3UP9wUj0kiUDkx6dnD
S4kufkI8EZrYcWsAvX+Qpfht0fn4Qc9EHOtB4TeDIYea2znGtvkGzfvJgkn5x8jD1yqQ2VteFN3O
U1kG5sXL7hzbP5hJUf3rFCTstr6a0w/Cj+J3lzmRtWgCofsYq2Gyj14vlgbYIHa3sTerib/xvLyC
yGoZiCmy+2+2+LJKxct15Muf6iAONlaZXWXbxSfRBqz58fQazfn8ecuZ7gx4GhMihx3Nx+JJdhD7
ZrP6aVUZOXcc7NVAN96qC+eV1Chm5imZY9jLnkUwM7+MgGbQi5zPiZLNWnleda2Hn7dSA/Fzd8WZ
bF5ViOk4QptyR5iRdZcb5u/hJrXz83LfTqHCiNt4FwI6vYv2OEiSneqtp64jysHrMiA1D0VNLYxZ
lVpA0zrs8kUXGSb9qlHWQwDzwJuCv2HooGowlH0FjY4igSSEumyZjCC9CUxQeZEXAVNbfCAhLZTa
7x6dZVzlMaNvaqNDe9l/MWY3TF3cg0ClFAlcc2vooxN62dUNn7CE05hltkN27NWS3fw8Zjt3yXV3
2mZTeob30GQsrYhodgMNO7x/Jb0M2i9JTJxAM4HZUYwyB+FSZDMtR+qZxQRo6XgzYEbEETCuRh92
ep6pg2QkagDfJguC+us4+YNNPyu9FLGJzXF85/xhgvn3L9xpzj70WuxLREas0NexGsryQFyXPvnR
NYux2oxqCY8kfhtXabCJhP2F0+GvLjFwmUlwF8LCNlDaraMAXRGTg19yNvZ973kwr3t6tJH62XF8
PQK7P9vkOhboRTF6p9WhcPptFHp0JIk5X7dVR6aQROfB4GwTB/GzzqITp+eHybMx7jA2nWNcz/Vn
k8fihHR6bxHMuw/MDEEyneeVleZ3GUczxH9fItAKhfws19qvMN3iYk++lGUT42pZ19af7r2B2t8V
BmnlsU+sM1o5oS/Ns7Dt8ch79VO7VgD5oU6OcE6PXe8aT0tgB/rsH7mbGHduZR38og0fkD6DMZ/X
zHSOXtB95iOt9l5a2A30UB9r1Pa0utWyTNMFqeavMKuntWnnDsGAyYHZS72pNb3rKop3U2pax8wj
qSx3nsEaLiKwImsgFzvN77pPwkNCpjjQJfoPvZXel8MAjGSZ6VdItwbH3KH25FSATWE3eobYoiPK
dkitea7lOnR5CqbB3nS9Cf8cgUlPv+bcd+PnrM11rMkCpz8A9Ie7e2Wq6VzXltgmijc4qWj7sY7S
bUTRnHDdl+Dcbhs41bWf64y3BjOEudy0M5coIpnLTvTdFPnPssB2XXTGlqoIzVI0f7QyxyNGcqaF
FMk25N7h4Dt6+oqdnT7WBAW5ahk0hhlaTJ8pxj01R3TIcxA/oXgdMD+s84bvVaoapTK8cUDx8vJe
AQGn3dN9IFqB+4wpATieuzENqY4FvMgBa5cG81PFTNBE/kiZTmKvjVwwLaZt5NOSHrJdCmIXGRja
9zl23+Kp+oyDRa3AmLVtmj9ZKO8YVAQoz1Na1S1U8TjLrz6pW2MSvuM4R2/t9X9RRD+2BYPDMIRm
y+D2yhbP2lMkv7Sr389zL38mfCaCKrACS+hv7SKezl3zSDJ328jpUNWk2TvufuolKuKAudHQvfaz
qTcmUgxrZr3zATXQsfQhPAv3a+DEhCEme3KBHO0Hz9brIe9+tK547RLNU7ZsGyn0nTGU+oDKFMgS
tVsHdEA7Helss4Ps2ZWfKsFODKU2Ha1hZTkNwb9DKPd9+TnU8x5ON41GrawVAShiVahpyxMADs2a
Nrz/FZBGOsE0MSCU78MQGGph7bFFG6epdL/med7ZJXNlFp05gnMt5mmiwoidbYk6gRF59uLTG9zC
eH0jj6vcarTingswiDv6TZD8gnCPLK+uMHkehLdHOHaftmDGDTcYd16EkL423c3tI+TYD1ozYbfL
Bp1UCitI2PTc3e7AUeNYTM2naTLrK+aAw7SDr4XAEedlbl5kuATlagJRGAMvylpw2rM8jhKuaJ2t
019D2F4CRAxni7AffwAJ25vF6bHN5vjKGPu5igLOVCANOM7UpIMGv0wiFBPLr9fTgHUcWQP84pbm
ZK3EnVNQQSuRj9tB2m8RVJ1uHgd0aIrZAGCvMHowmvSD0TQ3ez7oTW2MOz/PPhC+snQ2kcZc2j3H
c00MjO1fRW19VXWYEkoRX7m/wWFX5XsExtpBqnVSHmOFguruJ3DNtY7zv9w70xqiSMUTbG3crhs3
c5GdeF6vJSGJu1k/lFnTA791xhVTUaLu5vZsVIQKKoMRFKMs/lLczTWxdOwH8qg64w4/JYIFypu1
GsOFD8fuVS5gbzv/ya+Vb7KASU7pFzgrzRIRnLtuBoKO8sQeVzTvDeJk3pBoelud81jaSbiT2pg3
RdJ62yI693ydpkPASWCU06dPYwXW2LFp5DR2sasCMOtIfvA0BEy32vsE9ewK7ruz0k4w8eIeqtwg
fjHqJekCAQTQqFqKYuIgeJBeUSKQZlGGTxn7EnukOW9KlghpF+tSNwMdr9lYezTVvRGBhE+7DhFY
BwcMHUpjbHIfAR+DzEcvzD7H3vx0htraBOIOlLixMZEcHz3fOLXmtnT9dmsok2Yq7BjaO8hdY6Is
VkHeknpbxijjpp9MBgGT6Hzf9OzCKt5Vo+7PtRqYkv5tXWaho8XoP+kVSnQVrYMxPVFkQn+J5z9e
FaYPTVmzlcK0taZYn1s/xkEX3JfEoaWuThmoq3vTPrQmWeED7JNJDFsCuXK0YPZz03vEgs8IoCgr
EwcdSRGqelX1E+GWyMedmkmHKql3HPLiPIVupJo5ConrTJYS/m+mrgHgfRZrLA2BYaw4qzrcJjg7
bZrPKzSizc7r6NJY1ygtWmw+JgbR+liIsTg2Q/9bELu7F2IrcnsHpv4rVXa8JB8Ga9b+e49LVKh+
NYOzJpUEgW0RFwNoq+RIGWBweLLJ73maIusFdOOPNscdaPIEQ9ez6ZkP/B9QdJRIXgqnGY45hJq0
s5+Z91ibpuE8iA5tJYcOORBpsIQHvmOG+wPRZuGagXwnRRtUF/pB5IDTuglg/88/MqukQl60XrnD
TAcq5j7vglNb4Q81YrgLTPAsot7GPj+16DLaLiLrJil4GHHA4wqe441tW5+lm7/VBZr1CZFXnfh7
5Y7eMe8QI2MJX5tlNK0QUTfOdETbHO0mfZGje+B9RkBSBXdohUnMC63r3AC3qmLiZ0GK/QkwaaEA
fU2BFu3b5q4kRmntlBIUMcqildQWYe+Lvrt4awL0Zkn6I6zFgyL+eEMX/SAd99WYaDfhivvoCedr
CI2HivvoRY4BE7JaY3ffYPeFx2jFPfswP4YiGmhURnzIfER2M5njOcenKDE/WdhrukCvvuNjDhiH
J1lSB3LXTCuZYggcGD2uLBJCnhijpJPxaI0B4+Tg0fMgbPdwe3Sbb4nfYeIzvjayCa9KOoAlD+3o
Rm/Yata42dXajBW6Hqb+u4mI56Qp/3T23UBGN31XPh1rYPVFn02AvI0LZjjFiuTuWJTis0mmYwNO
LSc4dKuT8dOzS4aDSvKvDGRmZfrgTz8zKMKZ7Tco3s14nSMLxM6uP1jtmIoaQ3aqU/ODyUW3KcFb
JiFw8gDv9q6MiGUv9GuOEVa5fXuXdaxodHYFrH6+Rwc3Za1y+Zj1/t3IjNo2xU/HrNQ+nGfmV9DU
XCT3LEpRu619wJOxLbdV2VwChT5DGsOnnUdnWtIWsZVKLULQrYOf5Yih8cEJjemUTv3jYDJdRV/N
UZT2BnBFlqJcGCBJmcKb+lplhIe4KUncQwwixw1J2hu1fYlTasfJ8sx1aYj7CpL1Xc3El01pjpJ0
M3rlH0PxfheZ2+zSkKZz2sgT5DhChEU6EivhlWunKj+B1pCRiC4CDb/zhH3/dxCIemWmwOViIjBo
/RwrgaRudmPeU+y2C5Kf2VxffviWhobppe7a1O6Sd4znVuAyFDnxR7BeV7EgWVosuujZuC8oaQ6T
Rv1p/xirkVt7GFYQUmJKMlCHWR7b2zgOmJv6hyjoAefoHwFsla3Xe7suFJyplx4Pk7urM6mzsDqY
DobzAHQeIk8/IUL1/o5+r1EPsVrNgyQ/F2fXKomIaSE0HIo6GIjUJ4TEdpPh4D82Gjpzyb8sE4cH
JF912Ujml4OqyYaDttOMO3H7e0dBweYTXn02lpeBcxIoGpxgx3ghoDKutMZ605jyjFyE2AQfJz6i
xnmNbAY5YDLsJcqFdZQHqIoUKRMMNTCIjZuWlU93OB8Fgo+41ezQQGAruIa05xANHanXAPswMm46
QcDgfBpMVR99u2NJZHcgtfYuKobfFkwpFp1T0hbWKp+ZlGOPvFOY/CS1ACHUNrHyxJo6wMUCLUJ8
jf7fcfS3w8iTSlQV4bnOq+mQyjm18Ys7lS9BI/a0GA9Zg4cSevBchEfdEdc4gHmyh3nYGUz/HZQQ
8RA8hDJfjXX4MVMxd1V+0RH/Q0yixuBolEvBOxsBEQRVTbPBqE5WSUynDPrr1MJiQkuHsIctkPt5
T+sKFKut5KF+66hxVGGYjIbA6gAnQbyKLHlbBBarEX1Oxr6dxCQy/Eo6hv32PMELqoKtvQjooVJA
XTWePQsf8TRGCazDq0GNucTBmyfZcrJumzpEdsDNLi3Os96nRXm2wpQuz113Ug4p0kUi32vfovWo
sWajUmA6s3LIR91NDlZ4KodwmxSshGGcHXPJdMJWLRlR7auXe0t/D4RU7/TvQdW+ezFB3dhSAOL2
AdOlz96WHcowBmbeWk/MBZPJZgXvcX1X9CZ3Rd8hCAGbR0AYWmoYRAgn/9ocHFZlJnJwIX1+HuFR
nuvqOVqK8xYjurbD+Wo5Y0bcGVDaqTPPHSLW75dqtM8IjpBV5DaMjfwzAPrL8U+cCzlAQMVIvyVs
UR3SWV7xevwKHfhoWVg/1MCyVjnZ5duIHSAlaKmv6dtZ6skX84V2a3R02xDcVyZw6CryMiYy6S6c
abbFuo/YJfs+9TdTwiEGeEUALy3YlXGer4yIBmM29hw/a8URoUHTVTcN3c7mt5+iFdC091aN3R8Y
//zul7N0bVTvgV8Z59grMar6dJdE56xtt2iZ1xA1rel5Mu9cW03T0Z6agm1rE7zqNvOlV4xyHapS
t2ze4mAOyVN/Tibx2CTFqweZZZVDSvBS293N0/jaJwsPtQVCJty8gVWfra1Wdrgvoi+niPMtLbHh
HrXCI6Mq0CSlT5/Ucy4MXsicH2a+RdG9NPCAs7BoHgp//JX2mbdXJQGGpe5/MxcdlSp2XRebW2G5
9BAscr/ANRxDHEuQ8mZ9jOI/lkHUZxSbxGOUHknJh5SdYVs26GocI00vEQlVE62Nyc8eYzI9NqbQ
KN3rl6bV6sF3RnYhKhoim7Y4O58I59GICnaE/q7TqaVHyHNGSwDReGuTkwbsZD/zVGD7j1EaxEge
LUG9XL2kY828NZMdb5X48r0Rfpccw4cMFSVHuBoTbpp9dfbc7Mskmckk6XcSuKhfxc+wbeONrqwX
AuOKdng04LtgmuOgqp/8NHtNmmuFmfJadbyn3CVbwyrSd9egtSQ8TtckPEf+FIM4DWtEgZkmcIW1
ha3bYnoOtE1AXjSmZt65ecZ7gO2JCc+MUL2AQBi54S6aJJCQ5za+mEb+JWx3gyhVr5pIufT16tc5
zMzlKWULToiL5zC447TdHoNGvWPJZkdBGgoOeddZQ31KTJJXjQYnKKiWMC0+nRnijjX53aWyy32D
2GcVeoAwgrl7pE6JNVQ7UpeYnlgc/wK3+DtnOLiTWN1BS3kHfYEANYRLBpoblwSi204c/LbENTeE
1ltF4boLyDRbt6I81nnwYTgzD2hK77Kgdx4890NhnwYym1bk6rjTdBijSK6lZr30u6cgCOZ97YJS
Aoikd+wIuJO+YrmdawsjtsHPBNTD3nYCuVeP136IxnLbHbPTVMlrXGVvnuPqA7yhj6yLAOQ6+D3T
MO62xHSwYPVns6N6oD3/K45I8akhE5BKS+gSo7gp1zhdWe9g7kYCyUj6Z65DRKADzl2743lgIlo/
4QMlJD1OyMohAiUvR/x35vhXxoZ1gV/Z74xAhYxpSsF5hxJuTAZ/46YzuKDU/xyZzXE0oaNqBimU
8xirr12bD9kpKHvvsR9BHGSogJKODmQ3fhmVdQIvWK1No+k2ofczHrvfjfOxpID1RGeMOW1+NtH9
UPk/W7/CXPE6WGo6jS2+89x/GNkYIakLhAtvSTcw3rYOI8M3i/3Lm6f7uXA+Mygm7ayzdcOQSzkO
CEw8duXoXyGVXRiFriSS385PKZVnugNTjiqxJdSWhhBiSLJ5ny2ysa9oD5eGL1KPqlh44aZ7XqbT
DLGjh8pW58AVf7kf9UtUtu3edai9Eme+MFYt/WETee5n7aZvwB/rYR63TuFkhyHJthk/DaaGrjhU
AxlxlQR+32h6h2ZNTcmlfaN4s7BaE4an0QGLBmEceHMM4aO4tjZeIRCqJ1kU87EbiW0G/uepClBD
zxfy9rozX+Yxe2IN1jh1ZLTzndA8M2b8OyIYtT3kAjUjcGPB10czvbqhMeQW0BHVcxHedQu6MQ+W
DX3u9z1qfM1Z1urKJVVsYWWG0Qlk5R3F796W9pJ3aBxKPUPYjEPyt1yv3UcTvw6H2mMrOMNkvrnN
7XHbBLb3ihcgQES5iQKc1h2fCHhqFzHovY17bhdeI8P3j3ZFiPiUlclO1/MxGRuFj2VFq+lX01AF
K+ZZqzpwDoUu2Vtyj5uit3daYPeriW91IX01LlYIFxL9wQyT6eDJqQFSHky0a3g7DZ39QLK5p3wB
DZ2gaxVkCEJrBfQ4DNHG9GkE+k67Nw16jMZUPcaFf8kizhJd9mpO/N79/KyTfi/mnYGNDrLY+GpP
pMVgSMfKDxpliOgo9JI7EfEuhpzuByr+RbmsP2JGH3g/PXF0pX7WxgtshndDBG+gIXCCuKyDZfqc
aW2xpIb0TEjCY/IewwOYJUEO+lEExmdBdilEGXVvO7mFrGPONgVR3mucbZjZtWLf186eiN3Pnmtl
eMTbMwSLimBr6ehetQUK3WD+8I7VoB6qrB5wS/EwqzKkqSXFfnCyZm2A2l/Tn91rDlKkIvefXdjO
7L0DlhqnLNeDE72G6fQxIDLmHuVvWkoxcI9/2686p7YfHf+dOehPXNIAHhdvnfxAI7xVPi2Imt32
UKT3RshVQZy3MmP9R/pQX9yyesFM+8Y0iNYFLVtuypGMgGEfNJOgblO8cxVyiZs9lCDFuyLxxfHm
GGUbMuiGdWN0SBPvDXzwTBswSNJDNMiT1XrQzOogP30jiQz24LyM0m2OWxhnxsQE7vZSM43wsbUd
2BKozodJEvneGW+0zy+s8skjsjgqAxTjaEmgns6kVd8oC07ku6cJH4JB1fjsugnbxZjeO67jsmkM
5raXgcONRv+0HDhehJFIj22vyeBe9Bq3DwUDIfoiqfEcJiQB2AaWicbIL1ZpAqHNBVnsrh2yZnMr
1ei9j0wkefRQledOJT7K2SESwbb6CzPgENgptrzZbp7mlrVcFhUtJBXYGxdHOJ0X8gPSQCTLkGlX
1N30ODbxL2R18bVL2nrtF7l3NwYmE3tF1Fw9nRRIh4fv0bGokvuAM9Q5dthWknmYPjq7vW+cYpeS
l/IUCdwmy7qlb8Pq1uU7plWMlqeecDYu4+cw7t/AMiHznqMHJ8KmsoDXtqxl8GBCQikKd9eg49ML
fLEUldgQI8YcPk5Afsw5HzrpX3p7+cvtbFpWjQ3EKlKUEm5/MKci2ch8FggCaRvJ/LcdMA4wQ8Z8
fnHRnXKPy0Xi7q6PN0BSdLKSPF1Ni718iXlk/8Ntfwt8LOc7b2xo9ubxTxyrw4mRE4LhdH4IVDB9
EHjYbuTw15W5e+eiQj1GxIscCYv1Lp4ncDo2dKpsjaZ1VglrEqm/RE3dJsGcZ0HMOQyDrMiPH/Ri
wOoTKtvZCMqnqeehqBGifWYm50EIstN1Dk/9MmmnWe72SXexlMGUb5GbgviliVchfv3+2gbVJL3E
u9iyP7p+klff7OUpiAASEiHdbP87S81eeJH/xvKWniMcV7iuK4VpW55ceJP/RlLTJJYPtuN/Wb5g
hZzkqYwsxraFex4SQXTenP1MgHVVduS8JEh2tks8NXCRkGPJt+rmpjbK8cJjPRzvyJ2iaGyc5Ege
cvTIk76aIKVsVPCI32HYKkLaSVNz8+P/+EVgkP7jF5HKtx3p+pY0QWD+A4ypZM/mXM5o5bQESFCb
ezvXT1FLlDL00i0tLH1c5PpmGb4o3YULBuwvkNwY4wzQFw6EFJkIHgqX43HQc8iHUMC2Ju0HI16S
akPjf8D4vYW2/x/XXgLhd01lQnP3wKculLt/u/YDduYw0nHxrxxJkYt8n+q82DcZ/fwUC9DPurWP
ajIcHOUp+byzlV7KoaFPOlcApgfaNftSVmS0cwo/hR79jsK1nhsvOUEKnd6R/KGGVPbZX9TXt5eq
ioD0hnqTqyA4sfX197gG6IqCnV+lHj0B2BL1Jp5nuVFe+hyZs731BXmeN1WVSJi9mD6ooVaQQL28
3P4kW+fDAXIBe0fQdAIddqEVTc5ES8wJ4XXWXcHBeaY/fWWiiitCeWIfujP6BeGp96IDIUgW94P2
jPrHsgZFTVU+t41xvkVC9jLBVGQSijBjBL9Po2E8jCNn2apCD4bGlifRfqOrbZwR7CRPvbTba8kx
KAWW/D+eGf//PTPKU6RX2cLhPwLy7X++b5wYI7pepEQMbPFxqY9tNYfPUyvrS1xNDxgtVnZkyHxP
rE68dmpKnMpkyHYDyIGJcJ9DFdDPBo6P2bbaDwu1qXULtECMBI+3DzsJSHqsFpiD2T7pLkuPRmRg
jKEf+qRjCyinZ6u9UDVbg7CGbU9mACsR9jo9Rs/QGJ/l5KXEWbsoW2fq10WimS+kUcdniBf7hXsn
Se+lGRg+3JbryRv7jZwJkBcgcIir6eKzK0S4nQKClUfV5GdEGYc0M703BTnvUKsMxXje4wuKMoOu
bgYDCcYJIXC3j13t3CW6YyKwQE/JHdWHuVc/xtx/vOlQby/Iix/Br6HaEYG3DXKOmsEUda+lgdbd
keb42tYWWZMOZfuYo9oQNj0ZIn4wSBcMO1LcFHdhMrubqHCrD6Y5m6rw3d9qUen1HQwyWNrppid1
xChxpmOayPzLHBe/OFKnh3/9XRnKy39fkOT/W5D8BYrs+sR7MPWGW/Gfd4kREeQAn5hUwsbzdw0a
a4iMstkZLl3eXkTmoZ0R7YSeSZthaPyL76TdszOxGE3cYURzWgpEY1/hvlUI/rzY2liG89p3cfvY
GVP0MLvvnnSbJ53QlAuDmNNXTdmTWI9m05JYL4zsL1ntf0n5vaDMNM5uRyk71kxEqnkwjlXiAFaP
0FjfYCxzg5JzsMgoiPtsO4TZ9KCwEsW1Kp9vL2XXgQxB/fRiV5xZpnFUqEhJ/XZAl23bZS0YnRrd
1Jzkx8G1vuIsbn4aZYRCu2x/QBdPYDDkLg1EM3sDCzmtIXmK/X+/8ML+57Lqs/z7pksIHVsa1/4/
L7zjTJ2LsypbecrHbSKrKgVLVOYHz9ma+fCRwOqFpReR6l6U8i6oAhAaRfNZi7S+r00UXQkCOwRc
JWMbtBb0OL3w0rjeNUwTMiUSi5CInLpW1Jg9FzQri6t38oLx5018fXsJOprqsRX+UpMNelf2vv0K
CWjHAN5cm003rgPokDQy8ho1EmKzQQzznUWVyzmYfkxU3oeOmf8PfrRl/vPigCl1mS8o8vRsIX31
jwSYBjJdFeg0pgKNor0xheYBEA3H7aj6Rmor/IKSkptWn7cm0MJ55b1tSHZcf59PKkuvA3rvz7kT
D0gU3Po8dyCwHW/44cqQ4QoIKOt8IwQSA/1FAWVBLW1Odm41r0ZhtqcRkxKks/CYNMG0tdLSASYx
5LsSKSPd4/gd51ME6cnuNrQY84s9KPrnoswvcUcCRD3TDyeoKzo2RCzRBFf51uB88kbd4W8gDm1G
Mx0ufUauV6h9+cjcETUNV5RV1L5Telh16P851/XBvHHRj25uhLLMhU6JVQDZdgGWKK0sOp+9Za6X
Q4IDvushJgKUQCo97Kzlw9vfKeY+B0PHIB4xRIQ6gQXrynnbtf4KKaz4BWp9S7VK9vdouVsmT4T7
6NGazlqS6V6oaDhNCWWh20rxUjv1fVw1UDQ77wMtyt8iSKpH06CqKVOkwDdIqYEBnmk2bXA5X3FS
pk/V4oNC+/gHOGN8vn0UVl38P54sy1l2tn8/sXDTsJC5HLNs1xS2+Q8IOyzQOfMjTbY3Dfn9DW+q
F0cYms15zc+tmCh5w7l0O8Yaomyh/Pfid1hGH73r/h95Z7IcN7N11yfCDSCBRALT6ntWkcVOEwQp
iuj7Hk/vBera/r8b4d+ee8IQKYksooDMk+fsvTZBvyAlIDE0EM7SyV2ZDVpJNo5hW1V6exyaTh0m
4Ju7osFwYDTWrbcJZMmr0j8FpZkygZnV1K2TM1V7//mKYpU/yhQa1c+nYxhVDxrJX59u3K76OAJO
bhX9KRwM4+BwJ27NUdZz7cIcxsBU7dg2RPi+2bdBkP2ue/vRKtSFHXs6/pCEOl2xr5FTcZzKnqw2
j8wW5ERJHOeELtTtgSFU8RlaNLoCumgvOKHzRahPD5DFvZPVufe/PhgNzeLfm643kNC5QAmA8GXx
uOppcR/0rMyedNv4DFoVfE5Qe8Jx2DIwHN8Y1WRrszbsHTO+VVIrJq+B3ot1wl8Qw9jojOBHAItD
TcBsU2JYTaCaMRbUnMvfHTrMUXOWyigfXJSisy2vRxG2HEtwKz93/s/y39dtfeTANGNbhitzino5
Ja21+fm0m7HDCDVuppOefpS+5iz31Vc5jMCzmRUuV9DCpha6zQNo1pH4Did/gWTPJA9SJ05izvV2
ra1/jp11aS/HRBvBXiWrLgIXnwgN3QHb/GtEU3uFLtHbQstk6Wwjvd4yf5uWU91P70kyPNhmb33D
3Foa7HH/l6rcsOab+J83uaXYmy3dVXNkkvyP8m7yByNVpcEpIIpjWINlsop4pF4GQJ4LT43+F9Aa
DM4trGsFKpJZeo1XW5Q3YRsPgzCiZwj7DRC/h0InU3kKgJAwpKX17NvmNs7RaTSwF4BBAyFhoIs4
UkJnZWIxBWuV6OLYRBG5mCSH8QM6KDIhQWgjw4pI1PLaSdU+F+RW1jORj3RoeW56bjsTdVCU3QtG
s49qMP4+EU0wNNe/p4XK1Zb+DN/nJGId2tIMnmwD6eeQVQejbwjotMMoPWXvas4u+Pnww+GUDVUS
j5RO1wwvg+4SddkWryM99U2quIcsItRf48a+2y52sMCCVt8hzCB+xQ5m+hwCt8bJLryuYiVNDfvJ
rJT/+dD7UlECxebfr/nGECOVR3onrbE9MLVJVnppuucaySoqHSc+0IUgO2U2E7hJjbKq6uDwSGau
MwZYNfjMx6xTFy0kvKcDH8Y89va3PWGM3TnVPgZLjjupxw6KfuE9VKmtSPUpAwgY6CFyw0i2DohK
OAfRDDxFdKqyp7DtdfBLJrnaVNvUsgw06nnkzYJcHSjWrUcgJSuEaeJZmMq/VDYCuLj66/xEOvfm
DGT8eB5sNH3U30NQcpdu1nuGowH1NOvdduekxC+wINk39NTM9mS5bT0xGVtB875D4Y7G7oIgXNv9
9xWT+GcsnBK6LZhJ2ta8tOsWwJp/VkxBb4yjFXsoi3CAJELuVIzqIJ8eA/acAlTrrqA3THcTi+xA
yqyVR7vGv5om008veAlQTkfw1EYjO6q+Ne9ekl1c31n/3SoN9FZGDZ1hwGIKpgA8XkHN2dLD3dtN
tvnvfxn3n2x4fhmeWluyP5muLblY8y/7X07VE1NV2kgkHbmhhmQU7cmrVTAY+7GBCHJmlv4MAwvN
coJU0W6tvsTQMh+a9KJE1Fj3B4ORLw6DOcIpddEk/EAN8emGBDuIWXI+vnYKdkISYLo27S/cCkyf
o/LX339pd43GgE8rACm2JLp7FQSSUkA27Kb1j9tgHHhyWraScJY7haFxMssESdiPrVGhdjxW0thK
3Y1OdQiBt/BQcYkQhqTPtPNOR0WtmyG2Ts7wlIwMc6KMO0dr5BN2lv5s/KSdlMk3rk38XH2agxko
cWDwqFM6jNMBFU1+0fptFzTAbXPYFQaB8sKNz2ONNoDzZrPOeinWgUVbvPG+gthjMFz03U5z5X4q
O75jVJivLii6JWru7NCn2fKnPomefen1u8FhsvoDSS8T/TfYNfeIeSiEcgrn0wP+WAk65lHly93P
pwX8tP/Lje3886Su8EgRUuc4BgNiEx2UOVfD/+VekAG5VJ7dfOUzG3OcZge8+Lk2hTmTplleFoXu
a9dopkN5jjgrbNaPFjLjZdSRvvhD0dZGurgzdY08emTgLUaNwdS8Ja7P+GwGwLT7ttmW9AM3UUYp
gUnBWyZR1aGJt8gFNuruOrazSJWplEFxtafcA6/jteYhj9EU/twSiMf+tw2vIl902434FoRjFe+z
UE+yxole79c8YNNBuCkdbb4IyR+gq65shBJClLMJ6YSYOuOob66yYqi3yZDWt2gCphxPJZzjH8O0
XTzYjJbhl5ZAocMe0A4pW6QI3LyRUBzP1Bc/vRq0+uMpFOm9x/1y0Lqcmef8J7+3rZXdtvkjCbz3
IjsJu3bAO/mQX/zp2HjT0glhfSTGd1DLlrIuohmPysv1PsKkuv888//Ocrz+3Zz/I8D9Pz79f4yR
vP//mEc5Vzj/5zzK05+mST6yr39EWM7/5W8ulHD+JSyhpE4uIs2ueTnt/8x57kL/F1ZRHRa/MqRp
ov/+X6lQ0vkX8RUmBZQQrs5CTG/k36lQUv6L78GcQirLYtvhr/5nEuc/3mcyPP/9+X/NTzfN/6jW
lE6/R7pKmhz5UXwSivTPR1yPo2Y02Abwxk7buTA5VloSsXtCetKAE4GBiv2jBnJ8TIvD5N5Gc6YA
TOz5WwNDjNfsqxbKX/GI3YwUeLmmEYd+t8YgZ9MGQ5IikGlmbMjgDWK3I8Fgam0GrZpYtglCE8PV
bBjb97RIr0mSGC9QEx8sf0R7G79NNRl/VmfCvW4ZxIXticiHQCb20mv1+giq6DUJMekmfrCrCxza
IEvKUbpbPL/XIHAwe5sNFDzzrBgwGYP9mogJrtAsChKxNM6jjgUyrsGWgSqwtRKRZHAGI7xwbJAM
Q25t3MqkT6TVGzkKa4knet0w7GPqs0pz9zML848p/Zgi88snOtKqUUFivcImt2m07tmuiCbqOQBz
wJbLXoOO4COlscwLzUMWkwSMx/uQmOzpLi7ZJJDMbUkngDPw4QfFEY87LeZFq3mXXiS3nFrADKZ9
AyqzLl6VCjZCp/Pri1WsHAbDBOhUw8oxxq3NENFEA5tbRILMcX19ap5qY0gRAMh1Nucu5D7mdG/r
2s9aSZBFOTo2RPBoldbAxWlG0Mf/rH1YWgR529WGiSUT/a6Bdp++lFnzEp2cSP+DXAroWXOsApY0
d/xsgPY2wXhoPdIsoAh32N9jco8xhiLtsD9B8e3Qw+2i/ojL8Uym1KonA3CBLPI10dy9NNG/0Ant
TAhBlthXyrx1kULSNaFYszyMtmqrcdch1fCcnReiAzbtSRwS/pHTNvHaYSREsXBCK4sMbpKP8aub
PZfkRhJmRODFNSGwyHfSox/KVSf4Romt7cls2rtIx4Js2ObWmx8hEDX6aVwzRaJbHFOPZx+JmjCq
SMZ/I2fTpBLHgkjEVCigBA1FLZrgY2dZ9KrCwzxKLS7EiCzauvlNQBwOTuRb1Ues6/t46L6qZ1Qp
x6Ye7hx00G050YE2y0oryA6HOF5vMBU+SL399rR8bcWBtsg94ibtHIt1jSkdS9nWDJyb10j0Ez5y
5cCf4hURp80y0eO3gCMXIFLrF+d+udY6N+bZ00/Qu4OtZUmcYzIslqmDkb7Js2NdiEVGTVNkyyFD
YpMe9BaDQNWtOgBybfdhyl+Zt+q8z7DutzkMun0XqPCiy/SU6oa57wF+LVKmbresdKu9Pove65bz
n5d4+KizdKMP4qzXsc4Fp5yqjba6YIl81pnd3Bm2WE9tfmlUC70x6G4NMz4dDFQHlq7Xl4Xx6KIq
iVdByf+Pf03GqbbzI1Tz49ByBAzie9tC4umC313+GOjnJsK+NsejufExtuydpZY6g4MJi3hsDM9+
jZQWTuhIpPfYfJdKX+i442ws4kELRqd7lsBNJDaY3khONeVo1YtLw3tvY6OaMpgFkBjc9SgOBuWk
P25TpT913YA1hjGl/PB0ch4SsRTxb2ATewe8fYEgRSejxyOhxnGQKeosjmmCg5IDQ322i36NZWTL
gI3zE4THSlu26ZMBMHjI6m0HcT5RCK7Fbcje7B5VQfLLzHeoN7nNy5XX3ZvpWMSUT9wwkX7xfP06
Zbf6VmPy0TFmyoY8HONZk4xm0ThWTOqRMocp4C9tqwJ0gLiLQ7I2cxN1XwBEtlqYyCk4Dk/eeONt
WoZNvCp5fdiJmm1m7iaQWWFxg4xE5hisIwMJHQbwCXll4KfwWYLsNSuHO8ODpQQvRxdgU5HQqsFq
KAxtKdGjm9oYIa20XsYI12PmHIYIxCbaQ5SjeL5fUmPXIW6e7O/a6g4arrmprsk/Lfb0oUHHD2wu
bzlZeWP1GkI4T8EU8BcgQLRoUwHJGjFMO7AYByfc9qP/4vfhNR7cfVKvqSLD+HfpUAmCZYok2Byi
ZUcIvxN+EEhPQCOXHVF07ItLUl6ZzlrrcBC4QKns833SHGKPUzf6sjJ97Z3wqYEwZgsm/sJ/TzGW
0koPUrG3bSpfx4BU3xG6aJ189630820XUuimaq0bv/zgu4TwPI3fdRP9LrEPj4ONc+IWGuqOKXvZ
QGGnE36rOvpVxNp3wljyxqPnzxesJzWc91hZKNuilQXLEhWmOcktFC6K1Kq9iLpG0dki+2W8XOe3
qNdWQ7DyR5vbaivJyltMwv2OZPL+8zV3QofvAa6JyqvdEWMEBCwMF5GuNQt99Ipl6eGgSC2EM6VJ
lH2cJwi5B65U8NJN5gFd6G6ErLCs6Bagd1zqfvwkE0izaXzp0XwN9i/PePfo+qQ9WOHPpmGyxh48
TbTizHzptJ91+JI1pClDEZaClZSYddYOjiEYDBLQzSU+aBKB8uiJ6fMKsdupEo+p3a9SRiTRG0/Q
2q4RxTfTWS82WJENLwAUg+/SyD/B42+R925St11Rvi268MVr0lOOaKcPBVjWbAvx89TJdzXnE2Oe
B7u20HH1Oeusc3mAsoeQJsRE59sb0NUzKsTnFe9GlR6qwTwUAi63z0Ya7yYTDRPCz9RuHnQo0WpE
GWQfa+3LZXUNSrYs+Sdjycvhozq1CQyioZRgCN1kiwrxnEUbzOWZBvrtkCvs4zi0fE5herlje9+2
Ub4dhwJ5vT2LqijZJGEwxT4V3dnweNv0Kv70COItu3dJoz+bsCvnAEf8zn0keudUQonO6a77IEFL
ds8ol4smdb+hBO4gCcxH5Fyi20jF41nr03BJp+ypxscejP3dxh3bz0e7wEABOowYJYR7TmMXNyv6
PCt7woiH8Dcn7GTK0niZpvov6hgKSS9CrjnUKBPNrr2a4J+JqWSJ7vGIKE1iMvT9gypJ9M2+pmj4
wqDjb2Qnn0vfunq4qAbuAAjd9JdCDHiePCTA69rMxvpkdI9+iMOlRqpH2KXvQ8gi9CspnDetIGbC
mV0BJLHPfviwh6pnhE+tw1TXD8avpMPK4GJ+XliOhK32jDH6gepx52fjo9KDk5W4T3TGlwi3lpXb
b+IwQhG/KqfuUurHxhTfkAe+mqxbKyyHLWqiqte+Kp9VEslnARW0ITVF79pjDs9sETpvVt9T4qCY
QdVzkQUBUXAgAROg+o1+S1TubpZs1Igqzylf7fir7cydSTO48YalqDWcu5JqmW/QDutW+sucYfQI
FbCtkcsjecUVHKQPw/ipIREYA+TlxdbLimNrJSfE5ZtWKx5o6gYohdnK0fsaFTpVAiGdVL577nfu
5icEdLs+hnOlX6TewHTh6AxTMKfT72cVoW0vYSCOPV+CCwAgAIc46D3fJ40al7OL7xlI2blHn5/y
C4DZGrD0l5GzKvMnqPi7XBteFPWhR3B3mK1GnS4uAGRouufAxEf1UqJ36twvqNuMHvpFPSKMKPWD
r/8qI3ttkRKqtLsg+Hwokz3NpllrvZsDbVInxUDQsRMnd5t1A2cK/ouPPLOegnw/Wayuhof7g655
Ruc0npDLqack3ymH4POMq1stXBykQWcx1ALR12vQ+PJ7aEX0vGZBrH2zefwXGJ42vWI821rLAo5K
aRVvvQQ87f/mMT1ombYkQGQ5N0U1yvjAbG5uS/2ArTQzCrkv0+JB6C0sOhH/iXsT9vXwiAtxAe8I
9h/5pAui8BZyHFZmBN1AQ9xGkaniG/3UbhMShUKuNctlhADhYCfaW1dY7w5kljUb/LUcMSeA8Pc8
CdqAzMaiTJ4dWn5eTSnyu2Honk4PPs6DAkpCjzrcwsvqutoiaFAfeS9mSylKbZ0HX/YwLXJOcRQ5
7lCyYtOM5dqxdJLVepPQzX1CegLtK4ufG9UsDHQZUxltpjjY687e4uZlGLQQEnWz7n80jaLSsNiT
wGWlO1E+xsOhYWqkOziVC7WOrfEsrVMEzllkRzd3LnZ5LXXkHZjRJa5FhoyPvQfcAZJA3FC6xPuh
R5oDy4q7Has6T4rCrGzPLUfBIBReH9Oq2QgG2YJR7HM5dJsJaTOT5KXDEVcYCOimjGh1mOUYW6ew
Oadnp3lgs2RjYR/ywp0OA3rQXxt7Ln53/dR8xGMC07XdM4p69KUBeeLbx6WOaqij2sjZ1BoWiy77
Tj4mns2QX3CK7gOkOZMI3RlURiTfCmzwpS68s++uYo0jJ46VxGh2BlQdjI3Hep7iwLrNKFLS6aB6
85iIl9AOd7F6RRICkewzdb1lE3c7YvGedZ1btZ9WIv8GroWhKrkwBF6r7NFwPuoZvg0AojB/Vxnm
J/cjM46jh+8V+h51/2baxObd0eWVDhyDpb0expw3r233AvyWq3+KmW2GoAE8+UZsz3pCN92S8js1
XFUvXQLXxgaBUcheOgRUDQ0hxkS2RPWCyc6y1p4gFi57YNJJITYGdp8O2EoCGVtPXqcSIA1BYwY4
B39414CwQ6EdeX8AtW0mXW0tz900hb3M657Tkr+pgm5b6Om2cs6p7n6i3FxEiVqN2bSG1R9RXonx
XMTAQQwMavXSMs9t9mnHWB6NL1PaGw1JEeRKxgZYQMP9mPWbic67dP1zJfql05ikoj2GfXvEwSRz
2nTSBeTarMap2fJgLO3pQ1HCC5Da9QCMjgJLZekuCAcqSdrbDaceTEnwsxYOy854cjJyGIiPNLOF
XfgLy71WFdM8AdRRUlRrycUN3PdWxxvnxWzJziKh7Bg1vPGDuCDp3MS8h23eojBtN2byIqzvKpnO
IxAQM662RYDCfyaHifDUQaai9Zo36yaP9sKtHpC6Z5sKCLPZaZ8yCm+JVtBnZZXsNbnCB4DnnBBD
qLHOE4DMFSqtLT72VyVZC0quYKJYMqIJekXR3yqFTJ7Zr1j1jfYwtt1G10sS457DTGm4uVwgxOkt
9r0jwDTqQ/3Zg09tS2KvOL0MLapl87ti3kZhuqlVe4vc5lpRcKJF3ExRPMtqd/3A5Jzoh8E+NZnN
xtnAKwzZsOutj0Ve9i5bi7Yr7XZuG9zGmbrRW9uG3r8/Zjf6ZQsSh8gEo+9icrqqm1Uaga62WJ1z
47cjCTWhz8vsGJNJsWcUT6LL8N6ztgrfwYbCMiWPBkCyafptJg5zuPRgeTifzY+BewOcBaQlYqHy
le+B6srA8ZmggiHnsiYsqnEvAufPPGDuLdr9cM7Q2m+MIl1NjAgKNGOYknhQYEEVZI2IqMWTeIDr
efHGN7vDzd4h3cqytxlPHeF9LOpZHRVtfCUBlI33KXX2ARo+ZtQrR94Tp90qVyz6/t21/ozJ1whs
2BvjXS3lrW5jhkzRRrb1KiNZDS5fBD1D9eVVzQEzGO6N3DmHWvuhXHstaHIturFZ949o2h7ahAb7
OncxYfcfPafXyiBJQ5UH5iq7uIiiRaOnm753k2WRd9PSJ0dD67+zXCFCaUp7lel2t5QGc0tmbMdz
yAL33TXk2er7u10+R+pLx+2b95Sd1WwG1myPDCIOroGY0n3gGjvbRw2fm/EpcMo/pvXHjIyFacUn
xVF7aIZNbo5gMOYhBud+e2ImEaurPVZMln1+Wv8rzLUXGTnsDBCneLyJUVtWusmJH//BnsHSAa/0
Oi6Ljd3vi+5ChbHWh4KieNxqrX6YNHqUdkeWJ3iAytq34pBX+LFBVek0Q/v0GpbWU2nGXLynKct3
hv0VxXJbyZ107S0hggj05Nrp3m2rXGhxxK57S+rw0eY5GCw2+WJY+b7VLUYbPU6W8TrwB9r63RPF
JiFqepG4zq+x9Feud9BJ6rAUKVvR9MVxHbdvttJ79155EP71pSJHECRC+Vqw7XvaNxlwp9R7E+Dx
OGL/7JR6Gb1qdbQNLQ6cerKTON5iiwpCfoqwjbBCbVT/JxyQp9f4zsFgLJmybVoLD87ZhtBIB80g
fAfhSNdehmpuyHJEU9Obx+mZEenCEOkqq/M9x6FFXj+KZET9uYYVvuRuuAJboKcWDB9uXD77Grws
MUvhHU09E134YkbIzuL+T4l23Kw4meFYo4NtgtqX6S8xrXuUIH66Ejg6UqvY6EhL2RoB51Hq0MrQ
CC+b0kMvx2PWMiyi8KANC/ygekWScbbG4sh/P+pR/NJzZASwIQZ3Z7unMWpOiknP1JwHcvpGQ1DQ
YkKscjij4c3ynlKJ+pMaOGhe47WLgK/DBMy4Fwdh1b+Q0m7VX4BsLl11Tz32Ts60QBCXDdj4eEAd
1p8Z0a7MwDuKkCiDOCvJxBDdcvQkNoUi2EHNDHaOET/XgA79VF6DKkU2xjuO8R1k5CcSr6MGn8ot
83s3JF8FHR/4F08ZREkrxFl/LqPfLZYJg+6ZG6gNhosF1ZdAyl/j3OjUlmAdbJDuqhXjEcswRR7W
qxH7qKCAxblEDtQyim5W/FIDQEk6yOLlSx6onZeV9wG1uz78TuUvchouRfLO5Tg2pIlmLxJsheRJ
BU+eqI80Z/YNDBZvJMJfbJO6vhZBd/ZhT/busOeU7PXtUw8RPcktZ9XP3sRyxne7GwZzF8dTrJy/
Iub+k75wqt+oWbeYhFjCG/Jlyj8yJVWayZs37HohFzahcQQJnaQRInvmNbuPddWuASk/m91Wc+OV
jt23oTgBf1fAPEgUJ6uwwGf8y49fJs4cgfwF+GjROcbNIwG1jv4AU6K6YPwvcd36TESc4Mkt9K+w
D5nSt9W+dathnSF8I9ycsCdcFxUuthoQg9PGL0Ey4IYUZ2r0ay0qTIa+6pfK47E3C/tQZ+y9vZi0
TZJoFZsLlwpUP2YoQCog05loGOY5crRL6Tv3YGIKwUGcpy+1HirETa2WnfMOdbNZO1AyNb/YR7b7
Cv8S7mzEyhBmb6kKX5p2Is3ezwCPb4YxDGhkjB89eVBTlR3YNMdbPbDAOxE2xAbEGBAEylHX3KeJ
ArSP6Aq4i1qm2C3WDT/AwcVAOVnSFiI9ITeuZJsvADxvwnHfB/UhqfJFVoXbLCSUnIaIXsF3tNlr
Br/bMrfa+pgirRz7tO4fUjpOWgbRRZkcQNUr3VZ02vYibYhBa/HD0tNT0RvBZ3urEQXo+oR2RTW9
QgpaDoEW4ELgA91U3JqRfoo8FxkDMmlLnGRVxTvf7GBchqTRmUsYgBtiJc/Ca3dxF2xK83fPjs+Y
hjDMqti2AVgRUxcPrl3cbVYVaBkKoBMorE8b9/08O15wDlmao/8NoZYW0LEg0K0Ktd9xM64Ln9qH
Dq6gJeprjDDSIGX3joZnZMGvTtDCYesoAUcxgzSKVebSdGrqHR6ejb6Gi7iArCNJZ+MtoFdGcNxw
qNqZmRAdA5slqBgA2fQnLvxpBLEVhm8ZEzc3gvlHkDExuuuwzYAzsWtzt5R6u41Zh/DTr6p2MyQB
ahxNcvghXHcZjjwQtHjOlQqjveaAHBPlygJzuTLj2N/BQjhKO/O3QnbA2bQvTwMNXbTsX1rgeSfl
AQPTG5JaLD05tqp/aLRqgjtGmgiWjHQ0jPs4P8UDHjHa/XJVyHOCOP8e9zWtJAJddKNj8Ba7FMH+
tO87jR714NLisrFw9klvI0cygSXX+Uak9i6fY8cmxQsIQeRv/BNR0wOu03bYSjT30Wg/Tn67KWP1
GwUEIAwmTBesaSVB8yTynVCYIGcdTyAu0rL0HvLJex9qFI9Q/3yzBGLWV9bx5wOOmHavlRz69KR5
1EMdsP2UPlvxs1+o5ElXKBqgZ0pf3kwy77aGSxibcTb7rtsFTvfdCFBhjWz3KUECq7pV8uyUQKn6
FuaBxvtTkkqD/TVho3S76jDVrtg0IaOKkcFGV8aHvoNFUJPwDPbYg7EGJB5WKOrdxgQK07SrDoH8
uRSBT14yu4DiWiwti0sYc7cPqniWgSr3kE7QyvveSZiCp1ehUB3AsPDSXtqmFWs9kojL0B5HygAU
j96JG5rHOuFU29oLNJE2zYKJQPAYNnQ1gkjqQ5hiYwncgUic6IinGEoiFE3X/Hby2RKeQyPxCpuu
45B/KKabUUpSYjf1auOY/QP5187BS5DwNF70e443WLY1FyLvAASM3PZHp7DeUtfKTu7chEoo+Bqy
C9YczyaamGffplaKqTZzvAzXKdfyfUDz3HMGtVa9/pLkpruqDKFDuGE0nVnc110gdrlCz6SESwAn
Uz3VJ8UexwqzUyhvVgsYJ5MEb6ucjrPrbhEwnbXAJaZ2mo7IBb3gEqXTNprHXaEfftoDaY+IM786
8TF7FUguGOahNLEOfpadLB84oeY+SSwxTUr5nZIsQvJ5Z6KomZWJcfHidJq1dYNolr5hC2oRrAiL
FxST5cjl5IWWoXkNK9ZZK7LiHXSOkW5GFm6hOHD0TGliuJF6CdMOZWFz7BRzLtBR3datk5cWOBrU
VGLaatyV6NWr4xDBe7I8YxVnwVdep2gSGxcAITUY8IGr7wYfmsFIEkHhREFGY67kLiwtnMdQ3R/I
EKC8DsTVTad+KQfEAUMePHdm20F8lWcmLd6ViHLWfVzzO7OlAAgmBm5kf04UkxmhMXUBBK/8CJXT
/poTrQoJ4q1ELbnD9P1mkiZNR5qS0hbxaYjaV8hBG9F2lO51wFM32U+xI69JUJAuRlT1QOgc2nSc
Uspn+F6lAWyKwE7XslX0wXTXZu4zfhOwuLG48/dJMa30kZUlaM1vEEqKSrS/kt+Sb4q6YO3MG44z
tCN+PpiB0rngJT1c69qjXMdmzmmzDbPfml9/D4s+MJ/GmtFUGHiHCo30Suw5OwSgyzGFj94B9kFN
dwJFGQq4idVrSFd1bt4wHLN9wKHluzfnzl61M9aKBMdiWafZNXKAL4aRyk8ATFPDQ08F+HCVEmAJ
JdpfRrmv7bW4qtcNsjfPzrQ1BJl1wu8TD1F4NFPizAbwmpqd/6mnGU4EPvERCCD9x1I7kE3KvRZ4
2ka3CwiBcfNCZHRJzyg+VMgBp7Itjxqz1thRHMowTK9seHY90KFp1OE5QYRaJMTfbrGzU6i0CTZb
CLiaHW1zbXrOZfdg5p7LflIK0CCATSsIBHG2YW3zAQqNazpe6aFrSyiq+Tu2+n4FreGTyRI1x8TN
kKZrf7QUVBz/Iy1Kb+M55dULjHSttwEDtYmQRF/mlEscpIVJDz2JYanZzKhQQSpivGN3wx7SYLkG
i54WpEOmcIDaAq18VWOYiskiXJl++KY1+I5jMoGrCisWrSagjU6+a9nJiIPzHgxUKoI2xCpu1JPf
14++ldKaK/q9n4IUVGbG+SFGktHb9sbNTZ1JCAnMSUU+ZTuQXlYxSt8pseE6hxcnbvZ6MJbHMKzl
2q6c+dk1jbtteusK5+ne8rtygwXwCSzxHw1U7WOu5MhwKeaS4G/nuuCeSh0texKhZzxKDjAgjxgP
9KK1d2UOSiuT8liU7p4rqOE1JByafeYSODW5yw7ZIST+9hwoTKBvIt0NrLbIdVJ5UJOtgTzDjZhm
yr1FHVQ1SQ+dloNxr1BFcQ6MH0oks2utxmyFtznKcfkAV8NUZ6LU6Yr8t4fd/h3H0y8t/yJROziP
UznekxKXVdzyDsawXJuuUndzZM32Omi7P58WmLI5f7bQF63wKUxNVpg0ojQK62LXAailJcZ4rqiD
N56maluNZI9Hup3dQ/LJKYoZoRl1cbDjOagKduzC0Ev4aGArlrF05cY3jfJKhUw4HftsLiyoBFiw
zjIladXTAhBXAArovdDQcLXAOPx8UPOfQjvVsKlfJEE4Bx34X7YwOtqCXmBujFT/TEWOQa3PmLnU
jABGp71YE4lkseUd2FTCq4rEDiW8f/BTVoKKydaaVBFJAq7fHVHoxNQfCri745d4ofmQ1iOu1oiE
DS9it22jUbvYddjce4hIAeCVe28hrwERa2pRcPcswnRqDy15WJj5Os0qucqNmPa8nRsHFAkR0Bs5
bHtZTccsL6+doamLZGwy4CNNhDgUFW2BseLoCAoxvmEf3ZYNEQ1uWZ3jODoU6PeflIhXja1Fp7CJ
APwSN1u1XXexON1tzTJ+n2iveaNIr3ib/p1lNBXDd0pk+MpPCDrxwix7mfyclDi/VzwW0tr7gdPC
2diY3USnT/nEhxJQdM9K6703cw5umcz2DdvIi7QBI+N8NfZ2wMRaT/PHSosiokHpDuGkfnTiLntk
KIvlA1V1ZenVLgLOeMe8Sve0lR2w+Yzmo9cn+zwkkaQSDprbgNh3M0KaHFYm8UeZs8mLol6btv0/
yDuP5siV9Ir+F+0xkQASmcBCm/KOLJqi6w2CZJPw3uPX62BmIhRaaKG1Nv0m3pCvySpU5mfuPdc8
VXb6O8s4PMfdIRIyvzZWNW/Qv95F40SAgSerE+XaI1k01m5suH1KUbJqK3pIFcsfqrf/zKMF1pi1
VFMb/nUuSVY0lz+SEaJzYsqXmNYAxncxPjSL28SKCXye2SRJzKkP//z3rp5oXnvyW/IJhHPZkG1S
O5qZl0gkrsTEI2Std7I7VGtn3ovxUal+fHRcAr4gIL/ODWBjW3CJJKXX3sl8hD6EJ26E8hXtsaIQ
cWNMB0tppiFl4V1E0jWsALpsi3uuQQDc2TBCKLR3/0yp8NQEuxUY8k7lgr19O1mvNYx35mPZAUqD
frAn40ezMOXWSpc4VE8h0yMHyQYMSIzEUHU1vWE8XcLRay9mldMPMPVkyZYVBzyJRN1gDLw3yVHZ
9mnwxoah2Q3WZHyA6mVQ0NyXklJ2GCCsMHlhc48+oAJJtS21kZ3w/wS3rnYQEZGL4lC93okk91Yo
DxiqTU4MMB1VDnmkR7OkzFZdScaTsN/bxeNQuMy5gixRVEj5cMkddhr/yixAAAmyN6zm+8ruSNCQ
GrBPPFzBlVhrdG8RXF8oDaUGHrqA+kOiXji4/bc5EOhxEjSHfH6/AnLhX7uhuCa+Gl71zDXCDXSI
bfg5HMb6YfJa/eD5DKqDGHV1FTvsrVHq3QIbx7QFkjAxIcOYEsOX57m3PJaYFDeo3sSd07RUZQjE
1qrp6X3BGF0yjEcM9MaAphvGClq0nrjPWEEStdoKg9NQHQ0fXXcZgqrjHCtO9lCXkO1oyjzW3aAf
7+Ysmh50whSD/+SwH4n1vMuIpmqaJjhFojb3tV3/CX3bvjPY0G0TXTPg9uLsxY90/UhJfgsioyQa
fhZAgatkbRIOsB/RkK38jrH15PvXRX4NnJ3ZdUUGq7Lj7DDk43Ni+Y9gbuO907nseWUi36PI2sc5
M/gJiNRKlimjHsuvWYj2f3WV6vfAG+4aX11dCKyrsGfHges2ObTjwm1MnGiXVjGN41YBBgTJJjfJ
KPpd2Lo/dSqf4AZBPJhTkIGq32Rc6atidB4Gb37LSlpXFWgCHHrf3dhGBj1+ZG/ToqBYQdjllCac
UBAz88I3EmUgrmUUyas09ZvlF5+5j+ulm155gSKoo75gHG9fJhdhSFCwGisgfuWi9F5U1m5Cb5B/
pp4QPGZeejvmTMsDiLOPoB+22OP0BsyRAXKp5PfH0m6RlE09Eu56N2K13fcfVtHN5ElIqHmpcws1
yHEjGwhGNBXptBGVAaCZBMv4PjUCFq/mxU0SCqlKoCXDB0hfxPAi4zSA3QXpf6D9ICoVxFgt0LVZ
Ijs7Tpru80X5lYRQv2CSDbvGLrLF9tfuS+pZyQrNDwz2K04IjKuryea0QS0k5bDHlHOcsuG+cfuB
f+0mx8R/87zWeQyDT6S0rzj9/EPZuZdJFP2z11XoHbg560CgbhE2Beq5jmPY4gkanW4cw4fRei4C
fM5yQHigW32HBImgurloj6WLXwBHqL0d7XXiMUS0qcfR4q3qmlE5TlO1TdqLm3FWuP6bpj1dC2xZ
u8mygnPDPn6bCibcgAHsS1LSPBKcPVCh4WqzfGa+TlWdCTDGfE9Gj8h9sk7pHRENP4VVYzLNpFkH
sD5s45Aww8CVixTErjlYWBm44a2ufYK/kAuwP8qcrSUGFGVhJ9C8oOEstY3dP+VxnswIJH0QXzv3
vq14AySj4dXYOT4FeemtCm/OjxH7SidlXIOL7J7MYHc7zvrMnmLn8AODVvmcCju/T0rjsxNY8ttJ
g8QbdL2158ndkR//NaatOGXtdEy9EecGA+A2v+jB6+nvFJMLEUDeEDk5oQHxLz0INdJWEkOSj1Ud
i7H8nBUqUHf8UyyymaQyf6zYctAdMcOMYzSQbdRafOFVEJxzNny2CK5NrpzFTuyiK2+Z8LXx1kjH
GstbfRG9d80K8dMKowSQwCK/ZWA5Tt59KtHyOSEXI/I4Z1NHrJhCZh+KQQ4o5Y5pUei+xKBP175C
btUzEknaNmf9O9pbNzJ50czJeGb0tMLoClI3lykagWLRHCTNmfkZGI2Sae5gmDPPHuU3kxGpIzZr
M+kbWd7FhyanHqVnvwdMVLHtUdDDPHM300aTLGYrQCrNSz1Ov1XXkbsayvFiLH94FsGzpfIPJBLR
ilDe78p4IgJR2ngvcb3CEIBVouxbbxcXyuV6D83QYRNVcn12lXU/m9Z81yTv0su2kfTjHe7vJ3YG
JCL30wSis10ikxq5LxpI57Gt7XXBkC7OrbvALM9+QHr8KEm2q+Km3pAA9StTQz/OTuU+GsXg7Mxh
RK9jjPddEwXHQUfEvkkHYEUq3D2DjGOWDOZRl4SWMNw82bdAzOLipN22kN2H1TN4yl0y78ofDvJ8
V7nQtDJn/IxdVut4qP466iX0RpZRYFCvs3uM2/dw6BTbCheKA8mXVh2Z23RqkWX2UYI80oup7nJk
ibTHI+SzDRngTMS5wquyuec4XyH9HY8TO/REUZ/M/rebFnCLTXOlTOAhc4avXVhVw1iffrvExWfL
N4EZ07J6Nmmd2lktdoMFWxop5ONddZ8pFBBzMtKz1giiDMYctSPprAYjPsa2CRsxXlT49cJPXiI8
C/SG2DIhHVTZeZBNhY7IJL49j33mmzQ4EOUZ7DZptK0s4ujqOr7n7Bo2Uca62zcunksCJREAz1YO
aqItCTUVKbkIQ4g3wy6zS5U1YE5qH1x8bMCCpv2zo+LSuv6tVKJajKpq56LBUtSRRgjywYyc+KH9
xtfMKN26S5G7MLRdsoDGvWHM47FSxSvAs3Q/WCg0bejYEvE3r8ZySVO45zNKysIH/YnFe7zkVvbS
t/LJiqP2KuEg22Nwx9n/x2rmL4zg0dGnrhtTjHyLO8FsGOYmy447KQxiLCgWoWbGAUR9mf/lmDW2
FRb+ddor8tkT7wJDi3qbggXZM0s3y54ZJ23wDNTIt2FucmUvWpz4jFg7O0zMl5raRH0gkn4z4RoW
bv63Rt43e/XGzpCyyIjr3ewHiDDdvitVf3RSUgaGmsvLzJj/N0209agUfVodoJ0FG/yogPF9GbFW
/ur+I+9MOuM4I3si+AkKn/FiTX5KFoIIna1kN6SYECIGIGtAtVRkEx2IN6Dr16wQJs+pNo0LCiCN
qKTDF4Bs9LYlH9fl2zgiRVM0F69fcmtt/yeywL2rYcftDv6gjnfloLytmG1smX5DIF+IYgN+EUhg
Q4CGiIx9Aycy7vZuG6FUMueaLHAj3uRtYW4Hza4xZO+0noBdUfRVAHIi6xw76B9aufXxMqxlfKui
Kl97OvBWNr3zplG8+eOkgcYZ0DkAMN3Mih8w0FO4d+byT93ieECJQuSLNz657Mw2Q0mQc6K7YhPP
wU+P0yFlIHKSwtxaSiJG8MqauMvnAVDehqF2uMs65yqUAr0i0AaB5qFwVugv3PbF91GlUnz1K9EX
MKJy5kwD14b7t7d1w3EUgrHqv8vEaMA3Ibxg00HvHXnmRcwBzBczWkSlb1XWuf88BFwQLHQASz/L
sBjoU+mGxU6cyPXB2DhPt6ggDZLahKGmDW8wsxA9Jejim3KBMRMFMtoM+7JqAnk/v/m94j1mSkD/
9gG6uNy3wU+jgvpiGBjpndQdNlL0Ryvqv1pTlcuWRxymJ6uw5k2nimEdtox7XWgiG4cGHFoNM+u+
OHVDz7K0KSgJQ/GH8KJ26xLGu/b9x6qtHAqxoGMQwdtNBIbBXq/L7n23vQxh0hxcp/oUVoOtqDS8
tQUL6AGJ+E0anBWMDXiB+sa814j1pPONDuE18tL6o7CjO5lp50f7xtGzn724aB7GxtdENzhfAwfV
JcA1MOKV1EYgD2mQnazEJzc+GsBlVcNDhwtgo7tQ7cdm1AemYsCXUYdDH7l1YzQ9tg41UP7i1sl0
UzAnF6syOo3YedJRXVzyrtswTim+FsKDjh9G0gEOTsC73ywbdLcdkD7SCq5nSSYkReaCLmNs52WY
IWyC75gcKfNg1elr4pfu2VSGs5eeDtdWPaO8NHlJ/u8GzP+X1koHR/H/bq28K9K/n93/MFYu3/Av
Y6Ut/mHiSuYD77jCNYUDp+jfzkr1D/gT0IkUCC+cTeq/nZXS/Qc9L35GxwJ6rOTC7/m3s1I6/5DK
tcDSS9ekALH/T85Kk5/Fwzr5L6/t8e9//ocWDkwA1xKs7/iLBMSz/2mtnAd6Z1XJaGMPQ8DUzjY2
VtujjzWgSwl2GZvcjiuuDUbzKL+WQJFlFl2GpNNWQ7OxWY+sofCaG10D3cnH3ma36aBTieb2RIIv
g6kYNpJnZztTD09YSc1tOGDCYbZ6p8LAXxN8u6lGx9r4C417tPRDbaO90xGqSxzccDnau/rd01qd
ggk5kFv4fDTIaELzZwEQRzKGKr7pR1r9pjpR4Owsww/2dFHpqtDum0FU84x8JUFSi5gu2wJaqNZj
Fm9siwYwDUny4306eq0xHsYE1ht1rurnbjlmgBvlBuTl4eSb+d8iNUfSb0iY89K7RCuE9OPwUVbz
gVEgYLX2plo6WLN9ha+1Ms1wPhSxb+6ET48yvfN69mvWynqtq+glzrFBdOmz0fbTakxJpTKkewgQ
SfVjmKzh2bMsJOMNJxi6YWGwSZC1fEi74GphvthgpkdAEFOvFD3E8fy9CYsPNy4Xdnm/DjUIamtu
oDCI/r0va8DjQ7Wug3ReFgq70Bfz1hnJEDN7wNSowHL9I1mMzmGIaaPPaTiR8NavWQwaPqQBnT0a
79waSNXsxa1DkH0osRxmfWVtyAAXbPvrvyY2jNHIf22bZVhRTF+V235OzfSXWNBu24Xk2AlzVwN7
pcFi5lE3bPPDCkdQ3Z+KfJjA9QaYSQrSJLyI3Ro5aL4YKYXQaqxio843pKcIlKk9qP91XyAynkeC
s+nWw8qxd6JmGZqYsJTTLJj3DUCHRaVe5OpuCWdZIWZtSb7t4TBaIwSqGWLn1Bbr2JRkJSRZfMDL
wc8FiGjbxHmCc4ciEbyGdZhg/EIKmoN7XXLleQhC2wzpaEFT6rqo9BZGdDsnH71NXEqK2dWQRb13
yGdj5wRwv53zXWS4b9M0fy0kABygyGPjHB9/aPBBkhbJxhFTsS0rw2Rbg+fbtY4ECqPrQ5aK9qW+
BDJaRBrzEfMdptu4fRvm8TsWgwGVe14UWoTWjLMVn1Ga1U/S7/5IYPOM7j/xUa+KdkC0aHhLGDse
jdDKNY4jta8xkWDjyd5n4F8VTknSlNKUpWj2Bm39bWaGwKIRZUEuwlP2WAW9OEkwGYxq6/mpnIpD
4FKd4SPOj1kv4nu7tx4LWAYa9Jo5DK9WwlS6ZzoxWylYjVYXu8SHYh6OgEZVYQNG6y9Eg/9a6Kgc
BwcfmdsBA2uWrokaLjj/GJUq92Q7c0yWlHMy2OYfRYfAc9ZHYkhZReFdgg1yC+M62+LhCoukW3cz
ijA1oJrNc44oV6c9bAyPBfnyR9uW04r0A1zikoTHTnsHKy9e2jxk4bz2yA1bm5P922XlixlEP4Rn
Q3nvnQrq5LQpYybU7oCJJREsELPa47X10z9tEZyGOkQq1jjYAbxDZ2p7p5MEgR3IZJ75VT0yDJQj
cd0kCM2levbcgQKvC/JNnGdbNTvUf7mhNmGm/jQjxDHXvBZe8Gk4zaYR4wVPIy9eKj47chxnQ0Lo
/RsTHUR2TUpOyNIrAX66j/AHNaXz6nf1l1bTa0diD39NctJui2VJOuiQMIZxetit+WXhxitQbrdW
OJ7KML2WU7grAywLhYN92DT8A1Y6c+26GayYODEZpIUE5MCSKFMfzVnDr4ZxCDVrf+SRAwhDOCOT
PHnyvO46NM5nH/lrsnbQ0DJ9jtDkjH2DtCS7hVb0xy6RF5KQOtgz6jCdsMHcmIOjVnkkYWLZ8zkt
2zsrCB6j1H3lQmIsRqmZpnyWTH7+zkblbcffc4xbLsvZqAS5J9cAon6tCryQbPuLxZR1hamQ1n5n
g30NptYnNcv7cG08YTppJQIP3WynAQuh7IMHa04I3AKGtS1jq1sTE8akkoTsUy6RD9ZM6BvFqzHj
LLMzaCB5wZJqjL6JxQ5vRvECmKQ4wrrnW934mg5EwkFY5ezqYbBifkTXqtyt1Wa/Y2TdoIMrbwye
XGnufdv/koKA0rq3LlnAmdlmuKUqL1oW0fLQYEGaMuCaVhDfjC69ZEPGskE2GXZ1fz4FbvvGvsbA
S0CqR1Pq13JhfjUt7aesikfSwxDxawPbmeEiASoeup9gKINNljKbMzqbGVuvacQj8lkmq/0wyINf
s/K+wZj/1iUSGmThf0ZFOIyOexRmUbsh1v5WltWuyAbmUqku96Ftv0+m89g1TPeioXxEa/ii2GYV
S7Xgt9dqzE4GCt21Kwmi6TklmNiLY2vz/8uBj6BL09CGHiSsg9G2DwO/MJ/N/iIn8V0l9UHxyx9Y
9kcEMxY7ZIxfQReek/CsrXgxTXyCAyK6MBNvDSu4EpE37qwnxtD9NmMguyV63sVd3ztfbi33+JWI
wQrVQI61TyYatps6fHDg/V8z75mjH3sawFcpNIORghZJ5QVTmdw7lHbNs5oyyB1Yg2srfJ5GfBJh
qB8RgF8dm/lv3ujDWN4mFD0rc/mbOg8b4LLd3XutYB4xjri8tUZP59o+Uym5rmqZXewCs4CdDTdE
4M6paqNdVD3YXRMeFWu/BGEgaWfTKjHmB6Mv72PZP0cY9Jgrrej4loqG4W5oBgQFcfaCV0N2hhQ3
AB6/LXHhqAKJM8rZgxvWjy2JjYjrw7eiiqAlIDJlULSGbruJ2hrtIldPFnqHIbCHQ88wFX3L/Biw
f9kmpm1umYOO7JYyj1vdWkmnvjfRz6GpCAEaNxV1m3kzavMmmz7bLoat3C13Yyu+6OP/1jMaL7d/
ACLw166jUyBzsakm3vEI8t9cPhWOC/imnemOxNIpE2WSqvZIRP1DztsR+3iPCDey0hBRZ99ZB0cb
5BYGxC+xlTnkKMv63EUHhIM7DAR5AaaivK2hhQ+aU9hW7NSYy1lNfJn1i8Fal1l4+OvVxbybVdHt
TBV8lGSmZyL+mTXFpeuiqq+G7imYYuqeqJg2cO7d7cBIB4s422mXDIYlpdk/yDjaFQFzd+KabFFb
MAmcnfLBk2mHStAY4tvVacYlb1FeoqyGpxhcufTQwwCAZZs8yX2XBymqjvhvkob43MUUnZy6AzTV
qlVYG8MBBre5JgoV8v7wgfOKn64sXtARJiuuAWorC+Z7D61tio2/GM5WU6NfOibjyFd4yqovr30N
LMyI9hKPY4Ob3oB276oc27osXjCmG7hUNIJ88TRPYbgbNTK5FkmckwfrOUwKkhZ4SkobZ3N+7V66
qLyRA/HRJG9jSsHjjOXzkEdXv7I+Cj4k6zgdfub8FCrsdWknUG170V/c+OGhSJGDGzEfENCH8CHi
6Z0lS32Mi+9xlOmZCBcYcjy/BF41lxTfV15SxDQdxKpiQnCuvW1iE2blBeFO9o5Avk1kGBNg36rL
DaRa7ilzRg3qv3WWxT8jwgb6ubqBc8IVkQ8o0IDJLHeSgmjb0x/MCD823jjQ2OfdPg7UqbOxLPWC
hNCp+xQL3a+8CdlzM7gEjCD0WMK70YbKCUuTy2Q16JwzAUPQBrp4D/sGyKOIWPGj+cM9BqoPAgDY
ff/btOzsPDHV5m8lYnMYw3diYp6nTm7iikMBwoyxqy3EclNScLsH1bsxN8lO6fjFb9TFCYjTGIX4
nlB91Vi0mVlgZ2uGt5gujfMWfGnCqjRT9VsQMMdOjOSqUUw7DJpWoRpfjfbFdPxkTcD5Xd1wf7Ys
mzZxHO8M1bvHogue2pGyhWw6yssIqj6sYiKPFyGSNX1HEidopUhlqBgO+zavN1DddFNlzDtzTx9F
w7oJ+8IttFOUddFwGWwvuRq12lZ2nz84ZfjaGt2Ie808yhI1g9Zk6sS5OgHghoOY821uOKJpJi6N
snncgYT+7bwHZCVfE897MadszrFNNVqBE0iLV7aqLi7c2NhUndMSkAxIuMG7pNLyFpcsa7xy2Ui5
9UvY4E2mzMLUIK+wh/N1m4+XILCf84bLIZkD1jQL6AEiwxB0d0aA4mcemmNQA1ZBSk74AubJKMU+
UlPt9LP32Yv3OEF42tY2I8cswueIBFC0mNsNh04PlfJrX4UPg+omsv2Wx2EBVZDJje/VPjtxe5iz
RnCgU/8Wl39+hVkPP8JDADvsHVk9ze706gfZWnjW+7T8Z2YbbIrwiGKx7Xmj7S7YuFWAbaga611G
SJ7E5CdijY9WJP7GmX46j7fTKzG4MxpYZQAkYGIEijif5GxPRbfPAvMOFY2x5m7FgsTTtsnT5OqR
1IKCmBSckrk8NhlOQdu5FoPJVrKgcW9z7xtnwlNVIwsfeENXLCj2IZq1Mg4cmooWKqFGPYUo65AW
OLDTFjZTW/QvkyOpnN36ju0YFXOO0DtkXTeA8xnb9iTdscMKsGsSAAYWFRsKz/kUoyMhdITMTTsL
PsVkMy2HlZEVi9af/8l6liII6fcqG+UL4sX3ycsl0w7jFLYBUI2QX8UMqouKf4Ok+2HuCA0emSYx
dPQn4Q0t8uPoDIdp6I66Hg5e6v8drZuemvukzj/zgZ2qh1bX6NOcHZhD2+eeJl2U2AdQU+qEEzo2
4ms2rkTFwtx3krdU4t2GO7gj3JToLbCkx6qNfxhIcLgUrz7DHZCHdDtmvIsbxshO/UEz6mOgSp+K
PvnEBsWwVe2tGe6IjyV816TZ3s+Cl9E1f6aQrUg4wEFmfbwVXvGdYLfqzDvyV6NNI1W0cfv6nZjT
HPdIdjME4WqpJqhnjqlQEuNWtvOLUgrPdflhLrS6SLDPTsRwdMkVKVyEgyQ9bpI6JUCVisE1YF50
7QME5eHERPcvOh1sK5TJIU8A8K9V4wKR9CRvxlAkZG9giqrhlm2IyqKp4YyqmgAvAZBu4hwyZLWt
5Ev9FOD0reIgX0sf03bg+js38b+li61jmkFuhQnJcnhw41s2FNmOyxF0t4Q3H9fvbUAhabrA8yzz
0bDlB26/ii5m34ogZLCCxcdfNh9dZEYbNKxAmeESqRGPeYv/DhVQtAEV+ZAZZbMe+jImh/4MeFSv
bV1nGwOBGZTFeKExBLb9bNi0TFaZkox6pmEnimWKfwlMeI4LArAXJ70lcJOUycEZMSQWZv6k6RVd
TcYUn0/D766Q4cHbYyUN7kLjzQeR0ovmlDvQLBhM88G9YxR28TCe4iFj3+6I9oakvFzP6APrkM2+
V11lzQwjBlYadQgiXfcKPCZbGyJn0gP3dAULKdu6y1YhXs+Whq1e+Y92gxm6N5guB9GENuwchqUi
/4yPNDX/TwcoJzepMwowgWkiCJ91ber/W5tTOg6Ee/Bl9ksynGTCGhoYDO7x5plJDTvYlNdx8MeR
EnHxmjOSWvvJ9E26HG7L+84xOfnq9CHJ5HvsIdeZsDdsY17MbHT+hk1kn7wUDe0YP6s5EUgLsG+R
ebkrHXrpCefShjQBDL5i3EIBysj8JZdszl/bGJqXlBOzE5p4b3KQHeqso6L3EGlJf++mbOHcAMoF
lLoHCn2iCns2RbHdEbSuLFBnCoNIjqEQ86dVT3d2Pf6GaV5vQQJdkkmBhqi939z89kmf9WzxWar5
2yxjY521CbLH8hDMWNK1SPNdgR456ZANelNwKdGFbUJlb3XhfOcVea5Qb1+Qi2xU0p3QqDy0BCbE
FIjsDsitzQCbDX54YjdS7lEJfRP0uEiJcGWCNGEgN1ibmrOdTxAWieCpG+TN0dl77OKxNTkbIv8c
xP65rfRr6ETDltwz+jRX7n2f7RwxRfR0jn7MEyr9DN6J29aPMhhZ9tIh1kve5DRTGVrICGjSfgmR
YzFJj5KQr4PRPyN0JwkehaO8oyoM/NEeni2s7NF4M1NmpkE6vEdjdXUK2171ifmquOlXqiMHJEv6
X/Al+yRTL4PonuucjdrEZJNN5fzO4CnH+Df3Rw0BSixTBS/zSOSw9DUv7Fs3hFvmJqimxwoy/8ij
SP/Or5Tm75EEO8ZAGhA5wmzdUQKLmpCb0bN4hHCG9yZlVsf5myHH2NVTDiM+CveNAXGoB+Srodms
F4j5eq4zNG1me5kn29o3NhNBlLSfclSQnSQtS+MNRBSC0x0ShaeRuSw5TiUlNk5b5YsnJHuUV3xY
8Q4uYAaqVnZ8GC6oiMeaIzk1u6dKc/uP8Tlp4zuX5cEJVcWjCIEVB3FCch1DnPXUFGfiNJxVZAcP
vc+wU1hMzxikrwWo+s2sy+qIDfHaQ/NM4wpYRUa76dKJeROaH+px/+wk/lV1xkdWMiWaCrhfqTk/
DVBqkRSKx5pfnnhD0aMkChAqCncbM4XcHu0seyiYix/Nwj8EAkyXbsaCnghR0NylvJjKzs+wC5k9
5biKEZ2nR4ZvKJwNvoTJ8OL5oG4yhg+gVMlVhQqSn3YvEtMOMBDYi6mcqKlHuLztiA+o4U7IKjxj
hOZRrgmmxzlBmXjbOWQcA2AMrox6H5i9f4A8t1o+p0GfdmciaTKNI5B3xl0PrXmpEXwdkSA/WMCu
TxEfoKqcjDu/asG6SqKz3cV6P0N9NMo3ZIl4UKvqvoC8XhCXwjHHxQIx8tqZ4a2c0n7TkKDANvzJ
SPeZwa1lwuraNMH8ayWh2NXomKBJVGxeswSfLGnIJOdFu8qYhmMkW/TPYbU3RwtmQbdcDyAJIqBo
+8kbKH+L9xrpjYhvXg6aqieVme2NQeeTDKBAoFQhlX5KKi6IaaiIvC2gUHQNIHxUcJAatlbKpBlV
5FNkFk+9YxFPOL9zHOUbPxevF7dKLC5TJzpIk2IqDMFg5UgOcLHwsZ6LxFgXxFGuhPzupciPXS1/
yaKbDgrLxWySsjgaNfsZwqwBf43TZWq7c+/nz30Y0+O5LlKLzMMqSEL5kQUWYpDwyWQ6vnUrf00R
VUn2QwXoeE+yk55C70iGooU5cQH1QLyzap5zBJOHpoiw5vSUmrBmPrsQ3K8IPtDzluiXOcFlDZYO
ZxTWVL1nI31VpRecMyhDQ2kwzrcDYGrSzoBHq4e6wBLY5aRNJwhFU22eR+vRI8WWCD04ylyZzAoZ
hycRG/+EoBVLj2eFn6hrBemHs/dDKtq87nCo7GNLNzufua3BJn5Xt8gdiugAbh/C1+QsRQgYqSHy
aCW8VeO40/1gdxRtk3vMUcDQfI/7mcDJEmja3vamkx21qH6IgrQKBp+eiYrZBei+Epmt116IUwPv
pUI7DxcG1kY+cvWR5uJ31UMML1tPetPYnPQObDhsURl4E8g/kYybzbwgvFqJVkPolMT7brQJbSSJ
GUY7bVOa7gJ3lVtXc7J+sQs220IT0GGMGuBcnt/x/LO8ybsfYWIlTuNI7qgNNlUS6lXHOivaWQE9
QGv6LKes0t7watwlgLqcCFqD9FSytrATEkbbI85wNx3qWIy2vN9DNvh0us3rpBiSkRn8IAoFozwG
8e1YVIpL9ejRg5fRu+0AdBxV+dPO9vfI8+0nFSsS/zOz5EvZ6Kcp3sIoC1ZFxqXO4BkizKxOs+m8
V621m0pGaJpmEkbpe5vZr6BhidRsY6ykRBMityR2OiR512XEs06zzzH8LupnNPROe3XF1+xe4v6a
JFcpU6YAzGHcD896Djpkk7jSrJtKTnawT/rLkN0Doi30ucNioZ786h4IW38a1HNuPqV0rEQ6Os+k
FuvwolkNqOBxsPZ8L5+Cnq2S6Ty57vMEx9Dr3sLixeRlLtlUAL3OZrhOUbRmU0InC8d1ZPdVMSn9
8qqnQt3N3dYuHnNNwvTIxSk+3BBeSAqG7lUM6s5H4cVUaWv7L7OPD9pcS9IDJv8+j54ahqDDMwDq
tPrTU45n03cugS/M7/ZwwxFAsl8nX/z515evjn6P6hu5twdv/qMGlnnqydDnhFzuHooAEKOLas++
h8cuIjHRvYzBqfLPc0Sbcvbq91o+4XRfqYrkvdLbYRmafJAfzVG09GJvIQmknv1TJqgf45VOLi3z
nvJBqLNVfYviVZs/C0tgUR+r7H5qfrv2pRCPs3wKyt9YvubETpNoDU0H8eefMPhqfVatFBAGPMJk
xtzP+mlS/JNHOiBo8Ev4N8v68hkB+fLFMp9sHzcvw8oYLC9MVSB2CVstE9k6MN2IQyrKZpyOPGbA
CcYlO9HkhWVL4Bl4ZYFyi4ER3cQF8MeEItSirYacpxM+ZZTjo/qbGy9FenQKFNAe/h/An+ckO8Sk
nZIS1l4m7wHnsp/cudZLxONG9GawA2ycnxIs52QS2m/tcKc4tRMyRknUceOdjg5jdLBJm5P3fGeC
T0qjSrz2TIgYBAALIDx2rg8RjuEAEmQJKctgsDIMfzo6URNEG9aL1Qz01MdnrI0/Dqe7YPjveYjQ
uaAl42t6PwA06twSbWUhATYZIEEcp6VvV5rew8KXD6CACnjVqk/UElSkPNLVf5F0XsutW0kU/SJU
IYdXAiCYoyiKekEpXCHnjK+fBU+VH8b2WFcEcfp0797hNWJbGMnIrmmlQsyMWviwC9huCcZqZOPM
8hsCPvoBDh+HwJywZp8DMGQ4yJdQRTRFfjzLs/UsfbTyB64NOhzcc5pc0vozEEPkxIeq2LYQGbGI
o0ObFDfuzqhu+uhUofqX3uDLoR5DTGfHwo/VSw451LB2Q9Qn4xvfM7SjqblvNDJwYvkDSwCnAJUI
8f2Q5RucMsQbdu3zL3Z+cs6vAea3g0pdy745IlK8z6q7VH6a8X0U/7L0T5J/E9Z5RvxZ4ygVADak
yp/IZrLFDU65TsPXiFOCSBowZDcSOPl43MVS9ODilKxdNX2bKs66bHOSGcMZ6BW6/jkNFxNAHYo7
eYAUPpnUYXppPFYdlXlFvnG/rQbxJ2eHXQyMgMXsQCm1IyX0YK4w/7R4VoIGSg+DKMG3SP4aqtbl
MbIndngUogi/YpeAJc7xu9Jl9B0hohle+eEffBIcSH/NnuDw0d+ppOQR370O1PXylpd8Scu5bKg5
LX+PfBwzCPal/kFENS23+Er1v356NOqHUf1p5ocpPovmmFbv5XQmRj3OT8H4VP2vmmdBcAGt+rMc
ZCRwmdOhtm+cKKCVKuBJ5Vded8A6u5O+hVeDBQtiQrosVCEPg52TES8QqLiSRQM+1SJgxxUwpx5l
HVJnNhtYXY89b/HX0BL3iZYvp2Og+7xNBm4IoN1liIWzPK66/MfMWBWQGiwgPqpRsFTKvoFKEc5P
M+fM89bXqZ2wiaTZIrxs2Rh+Re1fyk4kxaBTrr77GjpujOUs1gzUHtydWAbh6zda3kL6raYbnPGE
6QUJg63wu+YU9yke2G3S5uJWIoWmo0U8X0QbYfSvgg/CerlQXNJIgOgzBRSyFF2rYLnB1Ry02QYt
lIu1MyUeQx/8UlIM8+IcDyK2KT5WWWRa08lg5cvUGOJWjNPAqsKyI+Xx4RBZ0AthijCFkBSm1hn9
cc1rB0tEcDvkGwlRcVGCrMIge5BM+sGutMa2tNAVxcckTztzyHn18ehj36/Cx+8FBcYghs/KMyla
pEWcc9AGlkWurta2zq3qF2SqIePuTRBdjMPAJ5ykeMEreahEd5tkZReBqwmVi3c89twGwAYXBG4/
16yVuR2jzrYq/NFwrC20xIvCAabTK9A4xAZBd0RqFIAQafKOmWs334TmE6Y2fQlXkYSNB3nlxn2g
79J9AeHwtJYb3t7xMAXM3+wAs+7XivaGcRDj86B9Kpzjov9Fp4FuU7YFqCYzHdOEG/s0vyZ1L0Yz
9h1b0oE2oHn4Y/4G5LK0EOCtGXch66WoeAEy9PRctCIFtEQhNgbgTc23jIBw4i0BaM1qybUCaE54
YkoKvRflMYWpSI4O/x/diUrLbnWwGuxNBjO2FRCaHhSwjjgoxqnhiYw4rfLnmOmHAomDk7I83ha6
vpWpm7bD5gRvAmQyfB6uE4J6BEj240Wt74hUVzGtlPVbdy8Tsaqp8qlZjcu9wT4UflDCq4VRu8Ur
pbEO7JXfslQxt4Z2+S2qXwRThSXvjx7wSvh/GfQmhdLsAyN33A7Ac7ShhHbzgkdMMelceS0eYOyi
2cdn2F6AgysB9UpdF353RdlAGNJ8FbgqWJEA6iAEZ4uv+hgdiNUBQtV9CMZTQuSomX3Ig8xdDW/f
IhcQYWa0ExvhqHGnNtAi0h6b8QoiSQoYGaiOGlg7rBK9Yh6Ona5dOivmk2SoMIqEO2g5czhgGFhT
lABgMuw3TXdGgQOMeVgBAUIMkBxluPPhBqhiY1D00VEw8kPRhae6FHdi5m/8nu2q9NHI3zPKjRbU
TVZLzxqjvS+Jb0lUQOblLcLSBi7BEvzk6sGInUm1Kwm20UqyHkOWSrNtSGudkGf8mLehNnu9mngT
CG2Q0ujIKmbU1tVEN5/Xw+/QTXsBoQOkZadrddJGjLW4GEFmdyb1E8TnM6my98I0PIR6h2CcPaNP
bklfIgUSDgUON5XvqnhADnCEtmrj33RL8gytObVyc3LlUjpiVWFnGMC1DcbNfex0rP+02VgStjaT
mLtqg/Itnw4SLnrjuEBqMUS7hhUIPIOoeJT+cGtFTEwjXPTROTxCsfuoZINtaXbMcSsMqmBvVIar
qK1nhuC9pvJEUfUSE+tUN+odXuRJRRhWpJ9Rmn1rxL4Zzakqt41lrKSQhNm42Ms46kg0pqmYYTiU
ze8yXodpLv6NCVsRhoCjKuAWxFo0lZpNumvr6hPt7l+lmad8CN5S3dHL+lbpxr/G5MoPBlCw+Bj4
0xZ9RstCrPoiA+1doXykwICw1HQoi0ttH8wXIcFMb18SkG8GvVJS+J63VVJsiupbZI+eYPCaxie8
OFdF/w9HHb/Zk3WYoaSHY2UBWJq7PIU1cZ0sUhS9aL5HHdsRDwOYWH4jW0xqDnVyj9SfyKCcFyR4
NthII470+XICNuNAB9p+xjB7sXsvP9VVxrrgM1BJqXrPsROMWArje+IMAGqCzRYOVGWkWeBvavms
m0dpt5I8SX6BzzgZUY1+eOvzf1DDbcS5buYjdsDy+EG3Ml7EfpeL51i5slu19dDLsnO0Zt+g2wss
Ef6V4xXn+aLCzcclsTJuPjnVFOKjsrIcQ1zLx5hLW0IoPSsnK7roLsiUFzQnjhIRpnhTDyzKIZTC
+XRzlFKo5dnItmjhhpUCF0MJHo2MAf8bsnsnIwC0Ux5yvZMASBOCAbyh86DG8VekHHTEBNr4WUri
VlwzjhR/SvKsI7idbmFuoB3MMTng79yVqxy7UcSaqBBWgxMiD7TxJ6t2wwobMO1IdTEtj5pmK+Wa
4KZM+kmBTiDD9l5Fxnq7VXI3dgtnHLYxIkasbZ05+ebyIn0Pddw29lH+lkcFaqfU30trp7OxluF8
RNMBxxwbW5FVbrgo+4VfGcwbU+0Gl7bpG0FbZuWrzPhMKBfRdYEMOt4K0SR1+THMe93fWtI5dGEp
6hc6flN/q8ddFr7QIKr9ezUzB75lwivS35mP6hml82ayHiXtfC4dSfjgAzLObNjsY6ty4zdfh9ol
S44ylNR4h5Ez8Up7E9WdeitLFCbqvG6ms2i3jogDqkpq3bkqvV7cD/07/1mibCftnJsXE9unJekE
feBWdCCDchDo07Nd7Gr2LK9TjxcHhWB4GNlSlinQ6k82/xO0O6meqf2YIGH9C/33RrqF0R/NOgac
SnhN2s2k3ci8JdxK/R2wZLYe9OGrqnrpElEoOA29UYxF82o4Au/9Lwx9VzRO8bbFhfVsVEe8RKmb
dpTe+Zl2a3lB8S/i/pOKFzaQeDu2zmJjhnUj+5yCK7srfwb1Y2r/1SQbtI6knrRxJ8QEUa6JbrB5
zbvs2HV70b/m9iPTcOrqBrdtPkuN7mpbRru2++lp1Iz2FuEnnMOFM/t7rB7lapNYXzx/10C/HFxH
abt8Fd4i3Tkm8Vs4oVVZtkN7001x319jFUTsKUZH5CGqxbNfI0rJLzMNq7GiHuFGWBkOOWJ2VPir
Wv+X9x50m4BmscOjravsvr9i70QPBB0TShLme4OnY1yGYZNmsVDesMdZGeV7S/gsfSJh4wtIYXkl
ZjbRqmJxFIKPRP3TbwipYFmN4aNxTbDETsWzhK3jIsYJMQnCeZf/Ocp47YD+zfW73xzH8Em67/Km
5SMB9FGIRpKNOTY7sc0/pSkh902u95GyBRtbaatfWOUMJh+5esH6J0qPg3ousXrMp6uF7j24hLj+
GILrymTckPmtAK6hps0np6m2/+nvTh0My+FQiOidbm05spSsVjWkxrHYZMN2Ev4MuBi1ANoe/Q7C
P0yOvNR4TXSYnXJpi5/lA74uIhYDxK9pUCzH5lbml6raGmzbPUnzTIul5b6u35rqUtM2fcDG7i3K
y7YR3kOHguvI/ZF5kU986qm6SXdtHNWZpVfhH+X6A8oNfD9UYOmKzoVSdArTTdd5g/nwV8BbynvQ
HGPQA56XLToTk/5tqrfgbOuUsbjyt6Fw4imE09d/+2l2elho+F+mfFDYxsfpPVD+CF/ob2g2YYSm
HwVYK5hVu4+stdiMK4x41wa+M2l0wfQ+WpYyzNR0ySsUpXYx3fzoTeqvIfVF597rILDRcNPsFfoO
lSu+sRmc61jdg08rzIIwSgt923bfckaC3c4Krt28n1ZfYuVCbWA42ZnNHqsQlhIffeL5LqUVuvm6
YUHlFDi1MFkmzR+Z2E4dlrYKY4OgEQSKLD3RmULbnQ6CdtK1rY4VdLermCIH9ZdZSQxvPtWg7W5m
4JUkRaosD/dGupf8Q6G9KwkA12bMvdE6aeETgxURzkfvYsdc7Ik9gPMv9eeUNzTUnkm9rK93+XjE
2MsuhL3Y7AXm5jj+CeafHNtpQX0uzHEGFDtwZGbxJ9U5uSr+psNkGzoqH2B0VI/2ztYOKWfC6lA+
D+5sqm7ecINLKWMGHqM8TeVBgx5E7lCeFba7/fiYQjeyvC8dTJyuzbO2padPDnFBme79PvjuymDb
Q38ub1ZhawI2ZA+Zah4MUKq9vrygojWkXRB4pwufGoGqHbdrMV3nsDDRrGW7suTcLSwGL6o908UE
C8aysOmDTZMgPnuvtK1VnzIgZWtFn7MKrwB8FWPvSis+WdCwLS4dw5Hyt6HYcXDJkASl6pLjSJwQ
tr8/EKlWSCDWs7kaV9+mg+W6ggPepiGwUTPOY7fpFWD0rWC9J/gmpZeYK4dY5mzdHMwVCTdrWB3I
EgMHsI7ZKl6aie4iGQeLQgwDiyeBmjbBTiY5jwYoSFGtFO3ZppeuPyk0PMZTV+iQLAdzM7V6tS3t
LFi7B+Hk/2hIQ5do9u+dBgjLRDUXHVrtBbLKmdO8KDkrpktZTN8MOqpNsFZQczRMz5tSs1WWpZCo
1jWMs4tENUj2eovNv8vAzhADnfuUjldc8VqoXRCqGCW+fR55QzaB/CWF/skEheu0nRi9mdONAj9M
jsghV7a1+Q6DcaRi5Ic2unAyYddnCoHX0bt800JkpjZxE77L8cgqe2k1OuMlzHs8P7LtbBy0+IT1
zXqKqc57PAgd7Lx4JZP0iKqQtw2ZCv6vOMETXHCexzcj3AnpNkyf7Tt9jFtbLq/0KjcPebgV2AyL
WPffWUyDAiq4m9HPgF6IEOr0HQTzqtzl4SahOiFSyE4CB0bjgLCIV2h9BXEfyveMfkfON4OyQUdC
02vJHi9jkq3hm/QFEv3TYO0wrQUE8CAF8HJGPFmj54CaFfYZv8a4s4xDkFdQXJ2B7A52KjZRxayC
Fp4eIqGKVgki8kyhqrBH4RYtnlDQLf3QVF7CSlTZKPwQf6OXHo6yi62nzH5H9PdZvzahSzhG3NlV
u1fac4fkUoeF0TBiVa5v1+Y/xf8Z5WcrM3hH5g4uIOuoWzae27UGG7tGdwWzSs720EdqPkP6yoRi
pRe7iiWXG7pC8MtVrmteM6zzaq1ijxctZph22GPmh+g7pgkCKGNzoqo3joyNp65Zb2eiYsZkY4jH
8W+kmodfzXgX5qMRPyenc7TsvjRx82fQXM2QFcw6ccDz3Kki6v0oS8QnDWedmCdtq6m75cDr/kvs
gD/0z+VAdS36A1uDZhs32MBz8+o6h8UH7OqfVnhIha043VTts0+WHrIST5N4yeWdFhx184x4SiEU
I9/PNvtl/8iYgDaVZX4LheEZ2D3X3grLNhBPEqPIQjrHuJKg+IZsSJueurIz1R7doJMCc1NGSOVU
ngUj4xKp1UXnZbYygN8ZEuIA8yXzOeCYUt7xaAHxO5rjwewuCnkpKmYtqw7+SbZuOVktjhttxRIL
ZhufzWKA9v+m/hrxhkU+gRBb7VoLl0TEUXizPEDVXyO0CLCG6fuX1V+1LadRzneLZUnapdum+7dA
p0L3SuafDhvddHyxYLL17sTYo8qPUrhBV0CjxFvpEGDEZ5M3y+WgKLdRvenaPtE/VPlNpk/r81db
f1TDZyzgsE/BxHs0PjfDiYJLj6swosjY+GwR83cTDoa30LpjENBONikuTESXnileOjAMNv4OCfDK
CJ8kF3QOCC5Ae36ed6bp9e2haLZg0MRwoabAxMBaLwVois6LapYOGXsqXtAghe3PE+jIckhXG3ap
Mrtsja7iXQq2bboXdXcWTvh/rDrhLViHLuUFO2OvEz4YeJmVJ5stK3wKYWfihIGur7piqKCyA0jZ
E0wSEB/EZ9m6q8VJLqYVmX1++V2ql2Smo35CccbFRCISIQfW20bmdy3y6r6P8a760Vctqp0t/qfk
GjcarRKqBFH5B5Q4iCPtHk4eUBSs4l+m/SuCkzWTeGEzrKEE4ipHHG8QL6JuRnRn/S4tAfKvUX2t
ksNj2ZIeg3ZTkzCCoiZJzxP90BK12hOQ8AsTQPxWuSFmaW3lbGQAM7gkVDyfcL4xXzNJKmNxYJXY
pNAsznrjjbSkc/pUA8yvvhvCA6iibXGjfaisEhwFgkNxkOu7In5wReU67ei4UUmH1Z/4jq4E4bbc
MnAGUM9rTPQsDx49qfYlnHARKBv7C0E8DNX3or2LQQZHljqlelNHZaum/yrrkgw/dXbTTdqEI4YJ
ke4BLlPKv3C8wdZutgcGH6e32fQiRCIzJPNUhV8y2fmNQyiMjZ6JoiEv+YRHBF4uCY99eB+DrUwE
mH7xaeFk0FmTF0kERUXbxUbiQaSKbKz1GM7bHrSq7Y5Z+dQteOrweXVcvWF1rpLFRFV+zQ5kEiVh
bXqNXLidFknV30n16NpPchewioiDvaL8DfkfXKWe5SJ9rKb8LgNblu7INHRy30ub47BEJJzq6Z40
31r10WDKJT34QpCUz4kX1geJTDbyeg2CoRju2R2o4iWCm1C95x2ipekRtVdGoKAANhlEV8ves3I7
l4fB2Pnyl7KKEPXAGj3UDk2a8tO5vMfxQ7ZHbgtqhnKVQzTfeK+wNCbgEAfP5p/cH9B6svD/G7I9
g3Gn051OiWPVELWG36g2XaUriKX6ZbrC+J0nsvoV9HcMV4gOfh9BQYKN7lkWKv2rCuukCO4ITe2A
8cQOHZH/YCRBGuxHPfecWO4T1mLJ1wgSu/wafB1S6KbkCmrG91y8iFUepCvGStVEzaLNR4676sGM
pdnLUMj4C+kmvSyOggMM/G/dxFnUIaAo+050zsNzxru4xWkyLMjQUb1lWFMwCm9DojBa1ctWf9JA
dJ2d+xyxU9e/m7wdhU50xfCOBTLqrofA2iI9MBRAg+Navk76mTGfJhlfKQYjfmLFNrCK3jL1aG3i
8mgALtIGQ7jACph6kcfAWtWRDqbw98n4y7nMxzcBgI75WjMuEzmAfyaxMi9M5aaSFAoi+bLVgkJ0
B8xpWtOZ/zJzwyaiVo6cBEne1eLW9M/UAKrChEBDYmJl+ioXo9zqRyZV1Lx34c0sj1i31qW3pDEa
6kcN1Ip3xjLKCRmzrPZhssnCUM0f9/ywPlgH+mZilqtoQYO/Dlw66k1Xt6CVGUcAG8KhjT1pF0aJ
kw2u59syuEJ4hiaLKUz2KpsL1mNco4YdVEfriskWHG5hAttn5eXW9eG/H47ga3wPsrd4wpb3pxpO
S5OsBRGc6gFeJmlYxUMbvIQVcJjfLC4YgljspctnS97RrBveMG2IlHJriswK1AMTqoZTGvrUWR6T
sFMzLzJPkUSXu2nrTzmCzvJUZbfqvcZ6fM12Vp2pKKHbojW8MkU6ZYCh+sfMUi6nVhrp97DRtTNb
zEJ34SUrmGsRdrpenjkLi8i8IWaxQ7GnacdWa5MHd73/1/K7cm/YMmw2QIBQ5xIl6HB44gKyCtCe
6cODnKaOtcy00j87wzZbKDMfsvhNy97jlYbTegvFectmDs32dnmbBXlf7/p34ZNqrqWbVjorDU2m
4sGepiR7LcloymGBNQ0Z8iLBeds5vYfSi15Bwp4w2k+LIcQF3hKr2wfG2LZUf3faj6kAlLArWRYY
sBdHwW2V6/IHi+wP4vnFNyNgYGkd2BdPrECV6yie4ZjzRIBclirbrmEsQ7v6NCD0tO0n1+Bo7DNr
G8zrkP3PF87qyDfgGdCqOkRLoZ6a7IiLJRNvqnqOyweAcmHALB0viA0jQnIm8Dhvyg6lB53Kdwrz
ukBIVfIBWKcrx9I6FtJLyl/+sQA5qK/pEtsAM7KZP2P2sVL9ZiZPwTobrSdPx7rfiyg56JAHOD6E
DmU4THNU0vAYl7+Tintm8a4AlaTNd4WU0wKtteoDvos2URHjJ7cUTMUnXzvhVsuMl56GTbSequcy
OWNkNNIbhGCNcMkQE8pbeGWU1V3NpZeNn028yYAShPQrzr98GfYMwpyOOdjYdauJE7fpxyvXNT9s
uTnrte72xoNhB/0vSYs9k0+B0Yt4Xsqj1m7C4lqaZDcFa8N6JPMZvk+LPbW80ZFZ9+spWpdQJJN/
U5LhMnxYUBct3HXLMsDHdfDVdCuWZiK9jvBV84+T6mVmn5CTWUfui+qchd86DKsxPuYANEbw1sBw
V40f8mcK4ayz2gvZo9CpiM1RlG+R8zWyskRfZzfVs/H3xBWS8HbGJnG5E/R5m4ENzZ3GZvR7Vv6R
iRX5T717WPq2kjdt+t0GdEe7sfyeu0+BWAdEKHw1C5Y90qyJn5p/DxGcL+hAIj2XUV5R70G1q4M7
ULOdx3vmQ9dcaKpfUMBWJlGUBvvyUuTi4bbN8NEZxzu4PC5EHRhE5fkBeUpLEC3vTUTpP1USMQI8
6oxKTRqDbaCs7ul0fXAPA7NqWf5bdgrdSDtoPcTpqYv1yowPNWQbylz1PYQtbjCPrdWR1rKTQ9g2
6ZvAcYW0ayN/7ASvrWFn/kvMZaOL1xrmzySPEoQ2Y2TI68mPF4LjoIErreV0Te52hND5vYeDX60R
RzFyLO/bpH7K5T1rTkX+a/kFeYpgnMldFF8aej5fu/KijZB+5IBfOL+1ySW5x/PVGLnCwTk341Sg
3nHCZeaBwgDHLQDN548vZbYhwCTQ1ql74w9sZtaqwJsQF8vYIy+3W4AiEc50/4TZRVtwNsJbJKIk
3KKBcNP8GjrfqY9ARGAxiwSAEp+6tXgyYDyNY+qqSoCa17I1VSadycW3CgUDloMAQ0y5urVPmbdr
nXZ8QFCIMcd0lBRqDZ9r3AfFazmJhXgSLSA8Zs0GyDSZngSV2U1wUv3tMnIvQwLXBC8idz5ATsN1
Em0QG2H6+bKqLeEhJF7YyweQQUV11s3DQgqfHrG16ac7VGWyRs7zRNGA4rtlLsgyL49d0o1Lk2Qg
WgK4CWV31rmqCvlbSX6A7Q15X+XHTNuQm01CTu8sd0Mvz4Bw20m64Zi8IizVYzrMpXWqH8RPMndt
ublB3XUtmtoSRQ65oAB0D0Pf6NO21B89CRo9jz/Jrkr7rmCo2azT8mTKf8uTMJQ3ZXjkwUf9FenN
Kh24ooUjIyGVSpCwL7TlZyLsASff/8YImdd1IjdbGHpbMhg8gt9A2dRoXpP0Y84PPDe8He1OZgOw
GiBY4lP4UWFwNq3pLHSLxtqThpNZn9A9wuIzsFWlKWYfNyWnGpEvtmrCbtpNAmyGsiYyEOUCQiE1
uvL1SnD4GsYHdvEz5MtcxGP06td3lgyODnO53/S4FhzNo9W4TXdojd8s+hjfcKJGiG9OG5I2WDqV
MBNw/VL344P4yeWn9PRQzCl0SqRBWOyD5voza+/j9ObTwsUjnAOa15zZ2SOZgsK+fO+QCxdsrzBI
Peu+DQNpZns1tHfR3KvRX2F/5wOD7wS8MKJSPlbiVlv0eseQQb42c1tikE4Zd4zg7Oueue8JtAum
93r+EpRXp//Byvf7nex/KyWqkBXon/aU55vevy/7HN//AB5WdDZvUFLc4h71uxgfsuq3RGMExZ0b
tFYhCZhHMuQZ2YoVZsnD6tGZtcPdTKpaFa07Gnh/78dXGHfLzgfPf83fTa7uwXcTsVRR38bsUUV/
CqthuP8Wb4jE/mZmC5LUHHOG7zqUsejQblDM7Fo6dMi2pStxjSU2nWuVO++twLTCUGZXBzYT55rW
6jMvX0tx1dsviQtmuMotJyuHbIB4uGtIIqZkWHhKayDRIpau8GZJlo+gQCfkWpi2gIHbb7vmjkj+
DCSsMyG8ZsCUrG/M8RzKv5VBMBlrn6PVszggFJJuitI1ZYXTk7MR+C8J/wQN41YLz3ULwFKZUHo/
Av9KyzCb7DFQTCHHbbcSm2kSp4Tyrw7frOHI782KD2AZPPE+rmtnTKLdonjpEYlmHI4Op5aArJB9
ApsuMY/URBFd+2IVaRo/MvSeQqd0lafGwAHL90YCN1lJKk4LwRPJNZtPPM7RMRrKs2MTgb/0KgZ1
h3TBXyzFjBjQDthUVCCbzDf8MXy2WT2Gm+OW2D94Voq8k6Srytip+p9C9V3PXJOHwRnWcXcQuRS5
v6M1FwrhTkwe4F8a5jF5fErICeOl9FsCpksMCN9xrQO3DW11fKb+c+qZ4f8s4UNIP/LKxcQX2eMo
rpPZo2XGXmzXQF6atprXrXFbcyBjIN/gCDy/KLraP1iA7Mxx7ETs1S0yqgn1F1luZIEhmHiq5LvC
3tOmj2UuRJlIkOIyd1b1d/OXUEE0IK0ZrlBdnMnhUzDqYSFR3KRqn9b/NP8EFlXgCpSf1eXqXu5a
cwkLbpzKuLF+k6qbCYnXRcQK/ABQZZgpmOSPXJFeFZAVSOqqBR9/WOR8kJZaBcpf/+OLX6a1DxUJ
kdt3rp94MswwEbUWBbCz0H9A/eLZla3HCCMt5DZYHA3kHSYnDgoW+Znhqaicy+7oB/xEqKl+8YzQ
0Oc9nnxsxjWRWyykA5SAIAuks9NB1XeKvDdrIHUPUpwKXxalO0iikt316KEMjHb6DxsqbCP+PeCj
Gh9W/xVpv0MF7U/77eixcIMh5Iz7i829ZgvMyN60MZH8C56asm51QShprrAN6qGwa+Lq+I6PqVOC
sRnsdPy+g5F8R87UGgeycFnTS0j14J9180kPb3yn5sxKjtYotnKnaUmFxZj8lVOxRlL/qr5fV9M/
HUZMCspadZeaqb+Dekfkst2nX3V29rMLYGZPkxfiRtFChRpG+Gt5j4HiZdmFxW+t8KdUX3OwjbkQ
l4xIRwChSWg3ptSNQVljXCZD4h5yXr6g4qhqox1IgKT7RjwVb/RBCaQSEq56FivlZhBeUsgGmfkh
x8FjuajigsL40gtSKhAO5CTB95MbU6nTig4kxascZm/phsEGXB0vrlAiJhmFAQw15dqHDbU9YPxg
dlq4sGSI1CycybXjB3mR7+UEraWfKYVk5aNNU7Dxsidt07yRx2GpawBugi9bmu/oYqDXm7WjRcNX
oRXXh50wr2jObKPaA67o/C6oYmz4pzR26uJlwoThTyepuCzve4pPR1a9VXz5+CeuuCsxC+BdIlHx
HNyXe3nhm7C7kqft8uV3/rPBBQ2LRYLGCNKDV5+D7Fh7WWRkD/kasWSt6Xa4qnXrJc4HpbxVwluB
3Uy38/MXRUFRPDl6n9ltNHReceGIFhAm2cQFctq2pMX1C+S0L7wRGPYggAJmLqoXFLRKeUGO52jp
fum6wk6z8cQEYWCNxekk++c/EvZQL9IkPniB0c3Akh7eJWo/LU82KmbRYmQBjwubUp29PGk8FZva
WVuWehBa2QHlePkoCOsTR27x4OYqWKYsvbPs/IAwCWCsFIjFA0O16JlG1xIdCjzwN1sQdmasIQUJ
ZvRNXhseDtSl9kauZ25/VbXn0+y0IKDosVY5YD0ZI3Yb4g63vDYgioKx/TRRA8nFry5dq/mIZZOq
0VP0qbOQUlOZ7wgWdGV2NlbsxaGPPahhKsY1FUvjLX8Eiug6u9TqbgbTtURuP/2H0QG2Esb17IXu
bfIXcC2wOtAuQXppVTBXOKpomULjs0KiryBIsabvhRY1dC7Vmfl5XQg7n5aXd7IMznO2iab7aN0n
aIkhnp0W88AloQQgV4WY9zfbFhVhP0nvdV3bdf1TvJTqoZVQQ0DS9JEmH3qgNqdbQsKcHFhMNPGE
SDjlce6MlzpkO+TvezCzHoQ4NwyIKR1Y2SX1PzVgx0EDvwc1NXapBil1h1mrhbA4/+enWLkmG8m/
L8V0+UWdL7GpWehgGizNbOksIEOYUbCrMnbc1FJOtlrgavQlg8gLxfkbETRm0bZs57g3OQ3WnJcp
eVel88SWeZGThOZfizeCEF64cLCW3QTKp4R5uFV/Nv5aWayuiI8AW8QARxzu0aInYN1vwpEA2bI1
KPELAFZH9aq15XWJFzugw6QdQzb7tfzkEG8q69TpHzXkjCmlnQtgj3NEMJ3HbHPixEUuXAMYCX+C
Tg//HeZfLCAadUP3IPislCguqbhtRhzQ6QVtbDmjr2qB7Iy9EjB01fbAKDHQLwA/qfq1Gn44ySLR
6ytNFuz0v9XaozOump97ItYsJcK6Gs/kek6BgQcHNSEmPgi72NUZGXuHY2Ng5wJbBY4uRgFOSMgF
IR5u7QB0tt5gPWviXYVGw2v3pDUbQ+NJJp80kdG8mcNLoR2DjGUUb4dCR2PNnWOUzU8AIdvkG0zi
EovCX98NiKbf+l/awqXct2DLPM4Ymh+0F9EgeiZ4CfCLjYBP6Dsb5Al2J2TYyNPyoUdRCjbbCjcM
G4LBZQzKiKRYMY+ZH9TAlTC/Y8UiA5hf8KabnXHd44jEIWelPzv5grntk4n5nhFZEklpojscaQ2F
7mh27y0fdRZ1qlEqSYzQlqtNgisBADaVYFuc4rg85DNckx85dOGTC/WJmN+VwM2ZjjcNsUNZ1Kuf
f3VzYTHLz3qlKED64n2yjgnKNFxaIV6ZsDf0brdUazlecx2tiBUREJWgULf+FKyGsLqkWQ+mfG35
v4X4WNAhqZ7orGqSj2S3U7kJ+O3E0Ja4FGIkSni394CA1yEXWWving8SjTnkv9x4Zb3brANPyS9L
KQjDI36O/2PpvJYbR64w/ESoQg63TGDOokjdoBSRc8bT++tZX7jKtV7PSCTQfc4fqzlSG2fVjVuV
EIvgooYLOTgKiA2PhdDHoIxcKwRuL2xKq11wx4B/RHDxuCutZw0EbNKw6ydbB422nT2cDEUCXz6S
Ju8aoEQWro/soNoXM6f996pWzJ3KNbYsiGv0J4jme63YEeg5ZxEKTrpboTlfq82eX4lNZdmqh5Qj
sGaeVJM/Lfn0iNX4KbnSxPfAED7HzDYWT0Xhw0wJXlkojOj5SZwbTX5zyr34YIvYtV48b+IKSNpL
Kl8a9VhU/cKyp01QUJ47yRTZEjiMS6BQ81XP3TX7m2L6kjJCAEqdoQlFoBCd6j/jclhFaEBxkE6/
FSoyy9jU/tPX7hWCZ+oCkSO/ZO0D0dm/jw5cCcUrTSJkFG7Y27T8s8ScQoKFBDIdktwbgS0N1vvY
XEJMRnl6t8x55vLqFW9t9yshEBo1xqVmlRePfknLB+AbXhKys6BLT0UhzwbzqoNrFM6pB8go3yP/
jxRfxlwS12hlGx4ZL3tCFuZQYRKdkLor64oGNvstr7dKdAm6P3KUweYaMiVI7qH5oqEbBb/IHC2T
RsnhnL9yNElfpDQKHlJr9mWPdmXC00Gt9ZS7WbvvLjnvvbgfJZsUvQV0DZB4vST8gwrVv7JemfKa
RDObZa6dB9FbSeY4DSXJc8SpMIEfdf09Goj1GS+MD86vQubyeKzQKRRv5AOhFlzbhLv+6b4bPlv7
8oOlR7v51oWkHswex3q85vGFYEq9HRYtbCgJ6HOqVUj/B1OY/RhMdzTXjdmDC0CRtsB9HBYryDhs
uTt7URI0xkvMuhlPWwI1cvnDsU9edEvqkwbxjm0ZswvbmYwQ6+bRmMWYbVD+Xm00KH9U8ghVY31j
8atT+bhyhqeh4kiAAhOP10g8v062mWn7/LsoLsTG2zCTZkIKaaCZCObGKCOmJs/qBAbXe/cKFrp4
6dJBYFaOiQ5KbAtnXGyzYjp59RIpppALSerKD8iEITX0Ik4wy/uQzQWq9lks7B6INFgzLIYrE096
xRGYRASzX8RAPJAoL1Ud0EOMC/gFF+v8FvO3ySQbZ1kwMU0oGY4O0gdz58OvlfpPOZ2t7JFhfixl
f0Y/x6zjBMyYerB4A5Ayk89tQlRJ0TqouJlsdBd8LRLrKk5Hz1VToKQdyslK3Vq4o2AW2h+7fkH6
OxjfZ0x5wP81RZyfNmfOgaCqWVPuxy8wW0tn+K3eK6wJujYbkauZNFfK9AGOkGliiTTrv4DfeKrh
gEjepu+UDCoscGhjuFzb4YwtNLlqLY4O1J1oA0m7nfXc9b4FIWy8KuhbcQh2JeYyxNjmlnvGjzaO
+pgW00otzx6mIxFpNpbfZfGtpmu6CW1+kgL4Fn+jVx067YA1kNuNdwUpKMIftdiwCFKu09TfEzbK
DvKWLEDt28GNbFYffX71w7WRr+0F5dI6W9AsQ7S7ijfZgLBoBOj5d5oNoCJDXi8lzHrhFiouHlBb
tgxDyr20T6F+9pfqADSykqtPhYCXpP5HpBr51lxIFJ9tqyU93SQRVeDU/LFLcsjAD2LUWyTmYdaZ
EWqG9IYhB3cyuOrATLIxkFWl+VbGEhwf6vocK9u+3xMGTF7SG8k4By+8DByr9GxbLCw2A7qDi3CC
yFWQu7YYwiDRFfDu/VSvhv4NG/8sgc0PGry40BB0xqAKnFvpKlml/L2/zjJYBf5LLEJsQVG21lxj
qUsrjzIDaaURkmuzTRNXsgoA8ICMIETlFuaRYwu2LKeYIHg9VOBn9hO2vSZ8lMV7mjzBDTNpLZZd
ZcnFZ+L3BZVRKn6VEq7JZHYhaa+DEBX65Z7hIqm+30x8n9kS7LRnD/vs+s9U+3OIdBuX6mn0Cepa
S+1vDYkXGR/8JkvCpRZ7aPGb7V8BXxaB9VTtdTGHV6T0/h0Uw5DWVfBH1s28VymeuVFRxYLkygE5
yn9R9yMjpgcDSrVbaZ5bBm8+EZrTNsM11ZccaoBGNFKs82YtVxdi40jXvI+AH2JWdNQD+bzzuL4h
GuFuNPFdkZsrvxnaGfAvYgZCk0suL+HJcoCCKPj8zNjBl7r5zfYKMhUMywS4LDz6fw0U7SQNfCkY
yURT+fhM21XnPILoEQR/jXmT+mvmURXEaHgaXWlVUomo7tsU+yXjFxlIFdC7ycbZwulI8Dv6slD2
IdZU7rWeCj+3iM+mflLla1+TGnQugj/N2QNu5eVWBB1/laVLbBfGujVj7AKOVo02dsrJXWws+9pM
Na5yY+4lx7G7ki5i2++FtddI+YPwhFbCYjk9CvPuDGvUbYZxNwC5jGJn9J8jwH2pnq10K35x5rE+
uwgpHwm+hX6sNECFq8LxPAQ/KlRqh1rMWXoFOQnwEnOc4TYq1/ZhZ3ep+eyW1TIFMo076kM5UjQ2
bZ3nNCSwNZ6IhdMP00Do+IJ4mIZn25+1vevEBzjqBV5EdEgD6doLMTHGLGbALX0BSHEakjUaKZ5y
IzwLNH4iHIDhTwuOajtiu6qWITZ5faeqJyfEEbDViIgB4WyuxMcC8t4i0IlJvfM5LCT4aCb836k5
JeGPSswTnStOt0YoLTTRGYCN3f94KQiz8TEA96MF1AfSZrgoPOPD6V7KwdBnDqoZh3jBg0xaK5IW
6SPOxFsyn3irmTYXwHJIGRZBvhTUfYunCwlVJP0lTAdgs3PL+cmXdU4zk04686GQJTG7oChVOTBE
LN5qDD5zaFaU7QufkLQ+ftPsJxBJqLyHr3Fc9dLKz98i0tCj7574H0db405cYpIjgfQXlUa9KtY5
UjHjCXaFLqx2mE2DA50HE+MOuWZ1dUCIygszEL6hI4niBjflI/+NTI2+ZCLbRM7LKz6j6Seafnn/
Fk6984E+1XYN1DtXuJNXBTYwRgB8pCK0PVkLzJNXKPmQjUOHtZytGL4uJqTXpeBwHjBdU7PCguHN
yV9BkrhRk3tZcWTm6J6TU9hucmNfEsDieMdJu/DjKQcLiTyag9C5yDDqSu/sBfNbQNCARJjlToWZ
4EILBA5UPnSYKiP6dOyvvmNsxjxDFStVRvTXkNXYHZBidsYra7iq5QdpUbNIWWthIO4uRXX76kCI
AFLFXeYin9c3dMe60OzNwdKqc6288bjA7EfaVoj4Ded4VopzIZ/k5AMSCfG5xJFtxbse+L6S/kaZ
6UfCGsnFoqAzLu27JW3I9sQRjdl412s2yugOgfG3bmz7+DLktAstdA3hM0Yruq2TQ8Lc7M0bYh2S
qzgCxui98w61+XSqjeFghlzoypIAGzBxfresOpd3W/8B4Ig5elqeItQtKEpp5tqyKggHmgvF7bz4
192QlMAOHW+eUPOtkYGzifEb5DxGAALkdEsJWOVEWq+RutaGRT9fITpO//T8rP55HLXODqnkGF5A
8Gaawp7kXOLwt052WkhLmQvD4uePFIH/NHCgl0zHIL5IU+kXoECxtb4psMTiiK0ZZ69unEjyCdzI
nfDQN0jfEKcjMllAMUQqJLfarfwK0FK+Zgx92oDSrF8RCKmAwfGJ+uz2V6l7IKzgJryjjVxo2ofT
ci+oXJOzmh6RkC84BS2mlZgJY4z3EE6L9kdGGihgjPHb4mtqqdojJLxgnI35yMH2F3jS4xUzkNvo
vw0wgMA8uT5woNcQ4oSJwmKiQA/Ute29Vd2nk/3E4PIG+CgVUlQ2gZ5AsFAGNvOLzdj/tTr56KgA
yHiJL8RzBUwUDBYdaoYJdTCuHp1QfLkBi/QrWpE2IfGW9iVWvxT7bKb4ionTtysQYHry7BD0Wjn6
8rtT/bX2rF2P637YE64Ty24/HbpFB3txlcVXy0zXEWggZ2sZA3JGBwN+8gXAfqC4hqtqf+EPpJqg
bnQ6RBkWk9uILcMHVrBXdrdMmnfhc/FTFP4++MBh4KcGGZokhHBHCmcwc2w6a5eUVJVfI/8pSo9C
c6kRMcZn7fn7pkecEizBv7G5LBn8mT4iYhg5qSjXM//ZQjwOJggw4PtbBtuMbIprgM8c7cjB2fRr
hHoJPW18et455lmXD1H/zhJI8bJkEsABKgjmko9sGsnGojKZtyleg1poCrHkXIVS+wBZn5vlulnS
y0o4CbQSxuSYdYio4Qaxg19xguXKIrggjKdWLoEdNV4xN0Ig74bxLCSOEXdc0EiLOP2Dhg+aLbn3
JF6Aq+bZRkXg3JLgwq4bOlhsiMTMkKKjpqmsnWyt62E1RJnQJxOq1kyb2nZN/3NEUhFKB66UJH1X
wysAPLJ4tksUHinzziwsb3aDgJCM5Vrju1+zYCfDMw1PhXRtg1eXHCPejXrag3DU635NC5vYD/Jk
gdKrKw/qHE175mbar80qkzefTQ8fWe0S8oiY4uu1SXuaWR+sll+uXHnSjrMbipxnM3EdefUk9Hgm
AcrzTIKzzwJ/ExC6T9FT/+iBu/oOuYZ/ElkWmnl0TGLhtjF5eQRp0hO9sNQXFYjYzbHLkz2Qc1EX
s/dmpLzrqa8cF6GUEK2QzQ/QicYKiDxSdqOx7Sr0iybF6/z12GnhlcFGLxVb9lT6mC/Xfr8F/rCk
I15jQC4eOZIqopooceRUzb564MEi6LBqUBOvYu1Yt0RicXC504O7SAw/Juh0jkhRrgJIgV8GL1zK
+Xu04f9VLYIfOhjnhgfjioAMS42D9IfOdEOYHH+EiYnI//QwduewfU+6bzIDMQ/4QIi8Z+gqa9mj
iPsjat6GSeMTP3jNljm+upCX3XPZ9bApjA0F5H88+ws01Hgci67q+qC3AzuYn777nDcMbkjcSal4
ixZwD0gju3Nm4luV1qHoEluN7ETRjaGRnNMI/6JNF/YSlEFswH131qwzhkBR8hK4uvHbJNsEbEVh
oxB7dYoFCjKNqBFvhMBF1pJ5j0DhhJi2AWcc3qLmo8SGq7kDBnnuXn6NAHiSJrRuOaj8cixcORH1
56BYTsPSFyz3jDdwOdD7LNgP/Ua9h9B4dMl3WYqOzSOPea8wzXbDbKiHudN8+OhjZAJkf2Rjze40
Vmxq/aJ11owJQ/2Gc5LjmRcAERn5dYtQmgcFPDlfIzbKoi3dxN7zJ6IdUgikBMiyP+3m4OhCxuQt
Ru3MhiPDIOK5YtYQoKAf7B0eAjEakuq4qCouCeJHKLYkaeZKjiAJJMe0vQ0fTeLy6+vRlaFBrTe8
z2X+klguu+qrjPaCn7IRFpCgP2MwSIMdz5fYrdX2GJsWYBEfFzVrX3SbCAmWNHJ9FJdBpxnUC+YS
gvD2bPd/WBQkRBrR6Aax++ZbrvBTTvWHSo4QQaQt872N3puhqTb/Oi2bJRaRB+xCwgXAsEvzXJVd
VZsDiAjhOnwJAdenGaZzcrVT5xTEWzt9DUzddRGhbcALmLwL1CGDLOaTMCLMqP5CK4nE61s4xG+Z
x4GLq7wBHuPkT8J36nVmPXVtIVUa9FV3IW4r5VVxe9UZa4h/0Q3CnEiq8jGXi5FTUGBIIPViG2EL
VjtglWtUvqnqm1TuFXs3obnU1AVjVZp8ZEzcE09/alwLSKA8e8E3m+Zadhic5UXC7cQgisig+IDh
NzbtWmnXubMDFsuQSIGldj9aCXRgUCQENzYpIClizA6KY1iwAig6ZuAKayxrefswF22dzm2emTJu
l5SAzCbzldqfxfCRQZzN4CJq8OOR6kcLTQgsscZ3wumZHkwTL1J/EKc8R54wC9OKSsjpHn6LGYaY
JHp91FU0cKZsOXNq/RfTpvDMDKq+qC7h8Ev3N//7lsijsLhxRs+12sLL5jBXXbFpYPxLpz/xlqAi
je1fw+65/rmseLhtUn/QS1dM7D0u83nc74Jqx5wwNsiUOsA78CwR9jqKXL2lt5CY3QDGE+UitvSY
YndiF+YhaLyPiKAY46UvYpFRc+D/mPOPBUIivtTuwY/IxOh9cSvD04zN9rPGe+gOiE6AVbwWAGUd
mTvKEHkWEaCyl+By0hzIv+rCmxyeDUTgyoZ5ucc4iDqKeHlzn4dwPlcx50QgOnch9NTfB7Lz6mxt
61ud/RUVP6JOAvao1YYddwGPSkSeDCuD77b5mTD5hvrT8Dt0cPZx0JRHdCgy1iOE2lnuTvYOWrPv
tgEmNyEukmj5WYuljNkLBAEzIqvxLotIiD0B/cNyZS5UQSsvlHbxqp85gSQacnJ1HjhPqcI4QSyD
jMqR/ncA54DngroAmcf/HFn3loS58CdQvjyb9PRVtKoJqoftXwhEQw2P7fCUfFBaZhBkzT28+Iuj
VMiSeVKxRoojTrKWD5OOgYZ/JELrwgfVw3MT1C0wbqZ50t9l3AGKtksJkYpIAyqKa8CzGR1wcpcS
NpZNU+2c0iRMql2mo2vrizI6m+EOPJHs5Fm/subAS/xcsK+3IbtF/NZqIM9p5OqtdKFHIrh0E/pH
E8Bs/snwaCDfsFatdY8I0QEmMEEgyXdg/CAVp1mp5lVK/yaDzTtdkvJCKMVM4+gechfKU8QXhP+8
yRPe1X0/bpxJQ/REzMilhXFjuQDFXnbtNhL1C5RplmdbOsvm04P4d06QAhSmOMO25zgbqWWW7k16
NGU4+WnH+eYbiN1kYWaM2Lz/cRHWwrI+HXq1/B6cmxiawvXqo87NytImUg0XSnGUImAKJV2mOkFF
QHlYmFGG8Gi8VY60TnqKgqZ9hIg75IIj2i2YsSf7wbWpsUbTZKCqez0/sWoRa8dFqqLhPcmog7IN
wQTiEdPh9qEqi44D1mjnlbWMwGm8YEVPJjkQHQnMrrkEcDW+R8NbFaRzRGAhEfFqCcREepUF0Mv5
21c3GYgvQFh5JebLl5hh4h8ed7k4+Q5V72918JV3NcVsq6Pe4RUAoDLOGShLXFCGwM/STvxn+K4x
u6k7AzVqTQdAzc5aogBnu8feV2p7gy8NN23h4iUaXWTb7fAlDtaGWoegPGUSrg86KzJGxBzpGu0u
ezy3JqkCRfkTa48S+/HD7N9LC902oRva9PKgzIzsR7PgpmmhPKqNMrPGD7GoFpaxqtSLI2/BNyw3
3sB3NHN9VTg2tbT0Xm2G4SVi25KYHRFJOZ3R0RLREy/co88eHh7L1GR1U/hrtWQVkJQgMevStNkv
M8K8TX9eMrtlzYdqWQSL8St6HL6rXl7gChyYgtjtBzNFVkKwd7PNWEyo/OAP5e5+43GDXxJxXlr/
MpQn4Ty8dR5LJloUpGjtFeR6xpLHAWGQ4sWvUjNhNOCrFq+CTUjN8PEPEU1vkUQZ11dKBPh4MK2t
Nr5QmZb2Bqe/Yd38NJ2NPrCf2AnTTz/81gSy6z8CJJBt7eDJh/5OT2l7aYtZTZ9AToKF+KPxuWA5
0Ot7PKIeYxYcG8JaQtQrT0e/WSxOpnUXOl8nPenyi77owXLLkuRSYoZpsewO1NBJigtvFJrfCWfa
GOrwy28E6aJlSTdax+hdvps/GOp10vrrkIYgduvep+QXfTQFZnOBJYGgSIxrivzkPRQzGQAGug/u
J4LBqB0rMKGqFjQM2q4p+ijUP9JFvGpf1zVX2nrKPlMIJ0Pr+P8AYwAdImmnrOYKRsaw2Aof6aaj
NzCne+dDRWoQUiYafXjlZRxR8TJeUXhPF03nAKfQyYb/5j1kXyx7koZnEJ/tguhQ2JuJI0EPjqXJ
V1+8j/lnQetbhA5RbYqT0j16wY+sxemowO8EPXJY6w8YBTclapBwVn/F+Po94mK9pFmOKsUEuJE6
TtZd16PnZ9Y6vltestAQevBvcaMghr3QgV3J8wIsxvLX0o9XMsHQS+YtgGMGN682mWTMSv87ixxm
YkRSCPrbdb1wAEYPggZzyEloinOu/yoDjWp0iumdG7CjexOsY3mPbVc9692l0U85NbnfOWFU7Ub4
mFSyvZ13QLtZnZ94yy31YlYdkXlgKDez2A4Suq9FU2/T9rMkri1Nc74nwsPRTVIqlwsz+VIWktid
0b5h+BAe5u073Lrw8Ot4mocZEkCoZF//gJkgbtcR5qstpKvO918M3yWKYE/6VrK1AIAB/4P4Nq40
12fCulPjJejrKPgN+3Pi7Dq3j/B3miUGGzahWWctwYfqeD1wykYmo74bKhfVOevZkZVHQ96CgJmI
BVQfOo9vaHtc2iBdSB0RzEMFkVFtkxHIoetNIg6MiTs8qQR70Z4Zo/PAF4WMJv7oZsSPfAHpeZRo
jyv8PGQCnTWTxbX6zbRn3oDvyu1qlMJliMMPQRsREQxnDBx87y3Os0pEhxc3ia1DlneaquDYpzPe
ecgN6f476QsUnhCZsL76+TftlPxVfIRzC1camZ+gas0Rlog/81GkPwjgkBjQuiSRJXXyUTLwMDH7
1jdWcEFAe81Z8Kc+wMkQ7p3ku5ju/8f7AmzXQUQ/nisK7uMvU9v49EcVXArKi1E52oyuNR5BTB3I
n8kNTLdOzpnuzDVjT7ZcO4FxMVq5AdupUjcrp+sXZkKWhXrG3gbonQKICW2QYI66lM/8jNY+lzzm
RvRX4dYW0C83c9vXfHt3yd5LyZG0C1hPYXbGe63vSuWmIj6dgAqrgt54BEEqT4i/jEgP4tllBWt5
B/4xhP1K1EfZi4LgKgkxaoE7synFgjRniWYGgjaIhPRc+iYsF0E8GxBscIpMz7KZ9uNjciGAPyEj
JIbo7G9Cxweeo8aklrBycB4LA1YNh8UEjJpC4wKMLunswgih0X4TfpMSwxXexRZyTtTpJEHx+Yq5
EqyF2rWFVC4YV5d5vhO4NC2VwEuJ96WWvPC/w/ROOi6sEEkaCT9ImT6V8k1hr6spEJiEJYyLOyFq
C8Y1wz24V/mD7WNDYrWWf+SYM4s9jO6Q/xo1Rk4X1qT2ppWXfsQyXkaWPlg6izdam0R2JmVhJtZi
wqC6gcBD1KQKYVhNzs1rsrAiX1G5eP4JMEEzg3eWcM5yTgkSuQZLnqs6sxhNOzGcju98Fvl3yBBZ
7xrzkLoEeGUb6vFWnUUQnyu4OKAYBfBV7HopS8FIeE/GE4pUUFkJZ44huam2mZoDrnd8wvBrxYH4
LDwgZr7MRNQzkQh7yURqs2pLQgy2CX4P2bgGOIBIO0VQ6sy7wWHRvZakZkCYAqXV1oYcKkz5y3rc
tTd8ozZrWGKdiW2fee0OdMnAhGRz1qwjZFvSb93X66CI5/SMgeugKMejgdUhv3KwtOo9NJ9ZYm9U
vsAIopyHE7jQbYu9LgMTUPHME2ChflLtR4hVxYF4vnJ2i9puzeI8Wb9N86G7BgFRzF82adpZrS6o
9FqWKqcddQeyyQHzHOs1uFNonzQut5gsgyr/lu2T3LuSgsx7EdvPimG4bXnGtD3pc6sS7I7xcJVR
1rrkvVw57SMqblRSkITXzAsSPacIHoasm3WRHXpHQj8Kykk4V8nRSJzzxpHfpn8qLnGj6M4Jqmj0
kBFxqApmHGGpJZJT1Z2PI3YagYHzS0hEql3hxsU6jRNEPlTRWpMtHrCfmBVQInWmOpnDs85IlnvC
a0sRgmz9L9OotgGABJ4K/WdfHNXPoFgTt0F8O9cAu0hONN6qlgKAsD1GnpnX7V7IBL7C6QxlOEKc
1xyNTghbV1/G4mTHb739E3XfvTytKQdgWCsSZF7W1fA5BxRimY4ylfQqLiQGc+pDdBwBSFb+u2A6
vj+P21Fa8ECQMBDVmkjVXDSRsvTsAGfRpV0x7XlnlOCJBmTNTA/xoHa/KfEuQfaVhy+JELjqE4iU
5DiD+uICNOFizX5G+0iiWqD8GXS4OrdInhbh8GGQfd4cJOfPaA+quVXxBHgP2s416Y8HdcquUYzo
Z2Pjuj2p6hIjoYY/XF1Yvb/REoYAVIiU6S4IHAmzk2a9fIU3HBWRPG6lZbQqI5dFUlyoYqvjJ0cP
tpS824Rwo+7wZKHXNwTd3jxlaSVMEqq0hdtXQWqUmPDek3TB7FsoAxT6M1X3soXQh0iNXTH0HL/Q
QgiUaJqA5d0gpwvn+UuFkmwDqkFnNoxJRSDDhxzu9d7ViIZMwx9Fw4iuXM2qhTDDBTXeB1iiyR3W
pYs4o1jzIJqbHl4/jN4EcDYyjIbQnhbrtTwho9VJKWtWBdJgonybBLAjZLg0G5D3NzKe56Fy7GVA
KEBGZyDh4GZxE+Q8KgneOW5JxDSM5YxbYD3OZlxzRosdSMtWOKNFsGYNUsL0Wmy5E7pwDUgfT+91
TZjkIdMuSXpryRII97hvpHJl8LhD5ywdl61crEaE2TNJ1MUtZWOm3Afj3KeexWj11gXrtsJDCQe0
IIQCufpA/iZLXR29Ee4y5H8DqIjFniGcKo0K2pcubPpzFN4/A62ftql36biu6GMj9qexObvhTbzm
K62/O/MazP31MP0EAR0quA/ipWN8pqhoq/u/nLsd+sBWXECMnbbrJcweO0QMFD8ARP4G7Go2XZft
sWapsvV1XDyD4apMOW/etuThi7q94j+n4GA/dWcjT8HeVKulM1KJ9V6TcSsIaphkDloRlyjXqCnN
o+QgrBVJbnzIvQh+EgJOOC0apBgjSeb0P1Pay6qU+aY1mc75dqjQiyAoghVsrUGdJlh2zGhB1B6p
Arj/8cJ047lDxZ/DiBXVGsTIUFc6/E7aVnRm5xQrgnzW6zdyQdslX1lRng0MWqSlW/sW/bnKJ5qy
xMvdXSYWIUThNzYH9K7zjnXUO4vthXRkIW+2O1ewLRWlkJXBc8j9XykFMFE/ixHh1yh1HTjZWOLF
JO4JOHBa8VGRRaDXG52Kwvyn0onNkBBecX1NPBKaxXsZ6LSkS+tvEG5g5iURkP/F5OjWl9DRNRRw
oCcBh46bW8yw5BvajC2fiNV5rWEQ9jERkQvSDggwWEMoS2i6l4ZiaLhoBIb7FHv0w6Mivr/AEbzR
HjnBY9HNUMHhxrNaXBR28IJRIf6YiAxE48vciYa7ekz07DDngFNrnOlOtNar5dCcdUFEiAHRfp35
yzQSFXcdJK76cnjJcMwpa0EcxFxgxD/axoNCSPjmHXwee9WhtKmbX5TkhQrkwtPZalnqtPGe6DvI
B5lmi7tfvP4dPvKI2nPv8yQ5IuGB9ZlvinjBRF+pESAoAYv9xrtWOPJXmbxDddvKl6zdjNbKa8iW
XJcef9yCPABQJi3ZelbsGsWxYBcZNBn18wr4dSIvK9t3fJ4BXkDsISzdykL+TkgVJMOLhO+DkGwo
IqA+MNDyeXcnOVrDYSv3K4J3RdwL4kwUGkFBT+S7zwTjXaqRmtV1ihSlXE9v4DP0Jw0L0HfOIxa5
KDi1vHp1/GX132G06DBu1cAO9yo4yOa1Ll5ZiV7KFSGH/YpprYV7KuueKD4iyUo3t1fkVZUFovOV
5x0AQ/r4QxNe6xCmGfOtJnPI/RnDdeqJ25Ag9b40yA8FY+gmtjaC014RgZoMi1qtGBkAr4PDWN9t
zBpkqdN46vGYEMyQkCKx9XkQ9UPNNbgkpzP4BBxKIAKo4MAyhEyfQ0+HzhURN8UWk0zY3GvlOOoP
i7QKvH2oQ2PP9XlhO6C8TV5sp2GbhQ99TNam/pGrbzydqoK9CiWn2GAnpEIld7uFK4WUmmFaE3tL
XMkJ7onbVKxcE16Yfk5ryGxUvyoFX9eqLS4Orc2hehuUTxWtSc27HbaLyQznjv0aGQRjSpPWnrdt
goOmvxT/Qvyr7G0L/ZCY2yg5mOHDse4I2FoyKl6TskGMHAS3GBxfsc4+b4C25bEunFsArOIDihrf
cEVjdZCavcHoTJ6E7G0wM5cTHVqjssp8pEf6CCSK6lJ62lSnDrgTVwBdOplHFWW3C52FKEEuo2uP
QTpP00bSnypimATkSpZAaZPXkD8Ktq18R2ha3Ir5ogv8JfTzvHobkAvL/Q8fqNTSIrHLkCPJhNdX
dEHYIUlg+T2Q/+jrJsKxNrddsPbKZa7PSareEguZoO7LUXCa8tkj5LbZCOGXZ57C/jghNDHcLP8c
leVo33OdSXzBJQvDZTdbW9nLN4Iw1fqlhXc1f5uI4oJgkdxQXyZkD6OXXfIXMOy2PiHlL3CoKaHA
r/XcnO86BUkekec73ZcX8CYsp4SCjpdNLIG5kNNVb2JK4OcsO7x9RDmAcEX9NajOA94plJodShrW
SMKGzXE/UFpdETkCsCq1GOkxXEVn4g38dsBLu3Ssp5Iwch2CGMcWHomcDA0b66L/qat/ET9rjwFP
tr6AWqjIWYl3vrDI8DsnKJQAG5e2tknlN4oix+ZM8HNtHICxJvNMhyIILF4qsu7/CbeDv6TnZZ4I
g/3Mx5+Ehc9MqcqQr8hn0dK0h8xr5otaehKUhEsky68yOSfpo7V+Jp4CiQk+FRLG/g19Qhgy6Shb
ipJj9SEkdTbRqm/8lfRwkrEMKQcnAElPCEvRLYlYX3j9SdAWqZbOI/VX9IREymMM7mipNR95LikA
h045VQmwyEFvtlLDpC2wuvwnxdzCoG9aaw4HQWm1IYGdbw6ZqHzUyvRMm5lT9xQFQdBwfgcBl4ED
tGvvvWZHDw3flt66YqlX78cgJSOAtH/+xFjb8+YQieKR1XgSOVdEYjWCaUjKWQ1AltTGvOFaiYwj
CM9A6JHSv9LImCUiGMP/4/oj52eI6CZJH0R/+lNIR8PRTC6J/NQnQr6Ge7SV+OX6bU6DLSR2RUn7
nvEqKM8jWFbDkpubPw7DVe8f/z04QH/NTvEB8nnlqbu8J0jRB+8349fqibAXBHcjPSDuSzTTdom0
hY0cnLVTZ4PSATQQXnFLV9VwKDPapFZscRxXLaPVP5ivXbTgHilheAThErazi2E34Oq9YgPpQTfq
VJyrHj0/NyHa6zj5wPuVJoixXTp3PF18WaW/18mACPF+i/POh0ri01PNk6KsVTY2fNKYTioyDTg4
Dqr8K4BgguGq6KnZR862mhBRMn6dDxUrZZ0/Awn4nZD24TvRMRoS/BasK+BqZ6d3T5ufTHkKatIS
Z6dxCqy5wV5t7lKmNezP9bZXOe+E4/LIYzLFG9glDjZCRJhoaMsFzBmJ0qTPBpEiGcMPDG2EfSok
OtkcOQ5odbZV5B0feD486E9DChTwqT8jtPBM9we9/5yGnVJR17hkALRlgDjqHqD6qp4/u/8re9JM
XUAer0S9CEG2jRkYhp1BqPZ+GtApMD4DbQKUOIgM19Ym4JXrbnnyayi3oVuSe+L8grxa+W+Zn+Lw
Opi7sXWbZo/SvkczWKMBkw6DfneAQSmIq+86rwWe3OhPkQEAc2Cn+jFlN+/b6Bd2CNO+t4MziEmX
rRNmmhbQJKQpKP+mxhaaOmGPggfSdSSJ5EpDbHTkWKFsJHYg3USUDibBSk3RZG4j2kuUSzMCF62m
zMV00EpIcEgORDKlvWWIw+tbF5/D6DUiHaljAIepm1XGsZEQBd0zZA8E+uUQlDfR9QLMIzXXctyJ
sHaGnoGCoi2sn2Ut7ApW/BT6V09+NOVXrV1D9UcKyUpHaF/sYravFX9lEJ0l/HpVt5y6ta+vS+t/
zJ3JchxJlmV/JSXWbVE2q2pLVS4InycAjpkbE4w2z7N9fR9zMquCkd2RXdKbjhBxIQgCcLibqep7
795zuW1jaPFHLwPb8pCUKCaxadKz7rbckDDDmICDLAZfO9bPAwf6CihLu8adgT3ev2rmJ+J2wa4C
YyH1cwcmh8VopDtz8gqIyFuXrG7en+Fbg2diNSf7Nt6wyQh2pEXECJImDOZd8+CR8qAfwxDtKDEl
YiPM+0h7Uiz/oGZnueHWoKtXD9w0/XokTKP+sqNiVTEvcccNc44U12EPHGhjevdDvmx1MnfWca8B
6zmK8HNCD9cVq2HkMrgqiivOf3iJimTL6uuqN4/JZPQgkxVBLW65I7Z+1bAXh1AE4DAit0UMRvRG
GL6W0G4w7vflMWzXtku1eMCM6qbnoU5xac1SvVUWrAqqc8E5eXxo0vfeZCMWDlXTjIZi1s9pKyKC
nO5rfhTdnYuDva7eNGsph1mnidilgnnhdjeuiZImOpU2l5bE74kx6mAAB4ghLuN9xFoNeoqbzkML
3yGpt7dwNCkfbHIdOgSSWEHAusxTx/Ra0yIyGA8DE5IWr3DYPTQ8/cnBx7mAW9U9RDFBqLQCaxB9
k1h3ELTLdTfsgHH50SoW51Zx8uF8YeAswQXYwRALEGNianGO4HtTsbYgP3TdQbPui/YtdQCGPvT1
ThsTqvNnBoYR7hj2p+SEELaxjg76GnEmhoABSc/aCXk8DbnUOJPsCXKxx/eqOEg6zBUv1rof9tZ0
LIbrUXvX5lTvt0Su6N+TQT/pGzt6RasjdMAm2LhhuF6rcZ2zPmaYDCwM3OqxrO/GfZg99zQt6FHr
dN+5oNzmCyakC1izWrKBot+gY5RAkh+f+KF0PgDhhjqlY/8l82fspC0dsODNU1zouwRAho3Sa1W4
fCc4GhwsoxP5mYJpR9Rfi+F2KB/y/jHjjqkLyEbjmyagMOK/T8L3tFhCrBW8Z8HOazaaSWtGvEv3
7NBWREdOyYB8hnjZgkJ2YQbnqX11ALcYxj2JB43Y59NeWTs7q6/Qyer14grxEFEyOuL7ueULYN6R
14BruBoyJBcEvTSIJE4FoF6fdl1Bgefaj71+N2XvxO3Np5ze2mhsTjNWMMKWw/y6YizKr8T4PfPv
x/jBFW/zLUsvNnqafdTEP16V1CsMi+i1O9W5cvaGeUvw1zSvEXhkRL4Kw5cWqVXKDt9S/ScBfdHw
ZT6F4jqg+IVx5rcoLr48ymwoF8ap85/S8TNxo0Uf0mQZJKF71w43cb4cAGolKRDwm8IBUSyru3E8
k+yaEuARv/EOwNMmyKFnTjNQWOGKQxUCMxTlprtOAG3zVdzYyPUZ18JpKCRhutueWGMOpLH/ppDi
cRpF7s7lSkHEm1KZ8GGER9vzjhedUDdOz0w5Un6n1mHu7MyREq+1dwuZN61Z7baxeighbUGRMT+q
7LFgTCGQ0+r31I0FEEgm6/mWC7ywn3j2SbgnBZ37tByu4Ug3GA/9l5QIMA+KMlPse+XjfMclcGvh
Ngd+O09Rove6/+RlbPsbIfdh+qCrNU1RTpsyPKfmDS+V1I40SAMfsMcxU1Ctj9gxtVVe3pb0er1+
32rXdPVGuk+yWmadt9LqM4jfltoqP7EUE4xNHxixcFXP4xbMzvOF42MLZA2wPlgGqbB9YlLDRe0A
TS2/tWax79LXiZYkliR/M/XgFQ6h82jQTmkZMPTAefDECXYwqGmnIAYp8Ky5u9TPaYZQwAD1tZg0
MBha8hvBaNWah77bT+sp2vGjk+FhPn3xC8KgmFknjPRKQPtb076pCEvuPo3x4GmPhbge1aEuDm53
yxABKGo83oTmpxM33IG3VX2O6rOpPxbZTdIvYvpUGZLGBfeIP5AR8WV4j25637PdBWtt2gCZr4qn
PO4ouxhr+cB7MZE0zACtB5mfR3lT0PGP0luTHiQ6XvstgP004aGmLQ9n/3s3beMJ0dKG6gffTq7f
ReVpzuR1SJqb6KtxqkLNDGXZQL3cwRvdtOLBQcfLq8xymqQ7fbgxjRMBP370YHvTWhXFyowjwnSv
e6TrFh20iJMCP4N/E0AU60u6jyZbUbjLndckFVdeL09mPVAZ7gzg2NbWKb9bIOyVrW1FS2de3JbM
vgvMcux+VF5oXYjqZSVhytt/ddoZcJcdXI/ITLD5LsvqruiThdZIBt/tljar230A70N8FXerlt54
A/xrHQNc0qoGCdPHUHwUFlyIVWPtExx044gV68tGCJD5n6jyNQ/r/feueGkb+sD86rRkrzm4O0y1
UMrFaxU86/D5TLrDHCaXU7aqokMDcUtya4MZFS6F9a1PVTpeMaAY4CTbW92guIjpxnq3MDWt+IQN
oK4OiXizHaJS0DEmh6nY9u6ppBWtm88x+BDYexA7rWXivGU1Uyy6i4ihFIxbjvPxy5A8GgKKOl43
m1P+SPYdYxMjoiWLjN44B/1Lb27UQC30EL/mEpFWw6oTAIuq352WQ4v2OmE6ttGUiBkI1O/JJUbM
JCvEO6uQp+xU7PMVwp/3Gu5qhHnowAJUFKj+0FyyyNTTyS9vcyBJmkNJpH1P4+8ozShUCjoWSPbo
wiiSB5jNYbBDlVBGS535kV4mLF27nlSvftNYq7HdFf1rOfduGrR47RnIoaU6mswH9j6PxnXC+a21
Xj3aYBN9m6umZwBPGRXEjyOeDG8v003VbkhXYVNkU2X/CjIEGhYKD5PL0HhyRg6K8bmFOMO+xWjZ
10+zSTFDKsKslpvMpMVOJPpqBnSzb87rq49mf9bZp842IJmCA4S1o0Y+9+7j7IrQN7DC4NwwD+U3
84dbd9gV5VPOwUTrEPkMb7O0JqpXhCnS/Wdr8NC19zTxXQTiXTAbfZ+0GZOhvUfel6CdlaM/Oubd
84RJSqOb2rIcecOdbT4KcZfrdDN47Qw6MiyAJI+WCOUYKdknsopnTIDHjxWqQZyDCHmmJBEKkDzX
Grlw2yh9SqcnhtWnKd34TkEp+tLYt5ypUE3X7L3TtLJZ7QPoFbR/AkVQ6OtUXYfujotpFpsbPi5u
l22X1DOpkTmO/LQiX5yL1mpmkEZJy+2r979XIa1bBPopfWW1UgQAkOn0gGYtGp+HYUfhJu1rrb/t
x4+qfFXhp0cNUrpkF4hdVmDvuMv5PPkhnQLwrPPOIVyddzGXgIp1E+795qQbr7TB5p4Y0dPfjG0+
f96zFsr2iTmLEbk9aZWB7IdaMwDSodEsYibCxCp6/u1v//b3f/+39+F/+p/5TZ6Mfp7Vf/93Pn7P
i5EnHzR/+vDvx/C9yuv8q7l82X/+s1+/6O/34Aby9C//yf/xG81P5z+/Lz/+59NbvDavv3ywzJqw
GW/bz2o8f9Zt0lyeA7/I/C//bz/5t8/Ld7kfi8//+O09b7Nm/m5+mGe//fzU9uM/fjNscXmlfrxQ
8/f/+cnTa8rXMQD5TN/ayv+nr/l8rZv/+M393TGl7eq66QgpLMdyfvtb/zl/xvldWLZjK/4zLaG7
Op/J8qoJ+JT+uyFtZQvlgkNRpuIp1Hk7f8pWv9u2y/dSQtnKNKT87R+/+y9v4n+9qX/LWtLpIQLU
fGOH71T8eLPnX07ohs1zcCzXMqXQpaHrfP799RxmPv/c+B9j4QS+1XL4MWt2gyF2O/hHhGSlqIWG
styHJlVfRBRLR3OXnTNHR6GeBrAwm6jyiD0rQgbgQbe0K6xYk2cTbWKpdw2/fWCk4O5ihKy1V2Ec
q5nxpbgTvb5aDZ5ObHjOmqxNkXmlzOQNR/Vtz9Fh0mB+TEbfLxxklbU3vFRmsS4L/cMvSrBCpIGM
zb7qm1VQWoLRSfiV4cAhixPUQ5MvDVIXv5XWcOhsAmM94yo0DXPr9d5tkdgLl4zlheP3cOHC+qEW
7N1dxyFQIyrWIVvdhqxRJd6NaNOT1yWk+QHMcO3xRQmk5YliD5/Rms4mzbrjkLmAt1R23TAR8R2G
FgxkWEA9/6Wt42gxpjjGs+WQWeM3e+JoloZZTtu0RiaL4LdlM1U5nRGNFSDzdYSsqUndnME49EZw
pUUNmCsXH8aAsEj6hr4QUzAyw7TffE8iGfN0tYm1/K2dwxylFWPpr3DC+A5kgJg91/qiVbfK9epe
jfpbYDFarhqC+0zCdwYgYAZJ7aWRrlrl2ledCAlQDKjGp5phVFP7H0k7MAENehbafg7WrJDKpeOD
XfcH0vrK2Oe8kNnPics4LA1OXYX3S/o1kZ/BlxBUtvALAk277gizjMPyXjjJtMqM/r4e3Ec99eNF
MaFS0kTnL322v8icFVS1O636tjnExvRReRmAAowDMMfCacAG4i9dS/ACppDoXFe+EhIKArDNe6bQ
QYFc+d4drA8tp+ff6gRqGyRhhHb1OgIE+6ZEcdP6hb2QRTtHr3DNpybztqxKMZ6X0j5L3W5Ivmrs
VepQdCqnpWcLFCNpEDqFtC38XjxkOrBe6SIzHNhrc0n6Y0Vz+8qprG+FCSBoKir2ibJDoikMDGEs
27zmuvbdiJ/NtMpWUzM9GtLSNgGirYWHlLmyt36vltILd+EIfKV2inM7GFh0aWz4TQ6xEc5oO3Vr
U2FKsJC3TDmLv9+xLVU21RD2C4eJpDXOPIMucL9F71nBoQl5XkgDyoo4HozsZ0lNh0JvnUe3ze/1
zpM0wb1dOduDh/icBN2jaVHa9Ha5YBze0yQIMK7HNPFq1M0dgTJMMEIDcajpsf/apnvssvpJdjRZ
0/JRmaR6BCOhfdq4CT0a07YHtT0wuidH423SNXtpm+VdbZRkc9XdsbEplIO4ZQctCcmp37KCUapo
p1WRWYgGeNqRTF6NqrvxdJp1lipfag8LlYVBJDglerXySkz2URK/W+nkLtsygs4g8UEZ0Y6XZzE5
4WtsAmmpUVgWaCQIxiOsSKbAqq3um++PDQnOxlvVsanLlNyC2IaFkz04PsdSz6Oe78r12HI+jNuM
RGGHTBwIlanC2JiYIQldwuW+mxQH6eq5MjPYT3F8dPLO3Bt9vW0A36EyZcTRjM9+j2zRH+JDPvdL
axsp3gCy2wgnBL2kbdXD8C2REZQqomfjXN+FDBsTBi1R2t34BAs6WgnFVoOC35EV2WrMvtQ4HUbb
3AVTGfICheih5vMq8JijZgNKMrQKZ4koGBhy/THp3TeKjqNKbChpA2QLlQAcc+E0Dtt+cuGDDOmz
dgy5HeBvgbUqsWp2Qf/V9Gh2VU9PXLnlXTMN48KmUEuskGrb3/keFXEjwlUzDNu0i26GqqXhJjFa
1L1rnqq02SCToJdV77Iqv21dY2trvB95n8tFU3yNzbBRJfYgiWhq6WmXUIDvtY591Pff2HdojeCa
HrChN/10zzyk5sUc2Wpqr3Dp/dpwHG3CUnVIQg0gR02P4VZUiF0mm/yXvBYIVwjHc4CUo1bGsALL
ZsXPQskr6YE38ylNv8sU6ZJdWCAZyfUno7LWmuafGgGgIaVu0JBkGKBZtxIIZaf0GzfCMSZLDtKB
7p2bgAXZmHCkDvegpoDEhMA0hrYn4TpKnkOHks5DOfctRgDBCuQhJ+nWblyOy3nlYsRZrHJHTlde
6EHHgH/LiDJvTyzKFP0lIqEYur1G+9+blaljOS2aiY6DZlHgzY1DJ4SeUxYJ3Rdytk3hw8YfGKpW
fX+yUiF3FroH5mdyI1NJH0di5JIuFp064zSf9sm1lhjOYuJ0sjCMce/MRN9ON8HJRsdKb2mzMoBs
rRhFbhFkCx8pfXfryfAmVD3qraB40dUc1QK1qsxqf136ydYs1BdbwUnPa1Q3+b2XThTfGWzdIcEG
YtideWWqVz+rr90wIFKsraLHPAH0rrVIUryPKZK3TWwSI41wOVQFG1j07JeUB6aP1DJspweReJip
KDTBtyUcWr75kp1UMKpyCus9rG0Du1229LWGkslpz4DbUnQQ0z6TKIiM4VrNun5WrWVVZ195Qu6d
TDhYq1Chr69CjN7Ce48EZKIyxlwsxte8RRtrNIO/iYIvx/efCwyrUUf9pFn0JLEGeCqF+0rI0EjY
16BS/NWqflEeLuFMF6gj3f6c0PX775/Z/19O4388jP99/ZnPJ976zwf7/x+P7OIvj+ynvOo//c9f
T/nzl/w4sVvG77orLVcqwxC2Zbj2P07s9u/C5MCu68piUzZ1w/zPE7swOLErQ1dSNxHz6oov+nli
d8TvnNWlELYwOOlL8791YjfULwd2V1ESGELppm0LR1cgf389sKs0ahwnxEY0qaF4cQT81qrV81NX
ABcfE/zGDdsLkiGRXk86+aGlHlAKD/V4qFK0pk1KYV01tPZsHYmX1AgvbOvSOBoqI4PM2vyhGvpZ
cfyxwjCpYv5QYPx4vlK41Bnc73ON8evzrSKSoqeBmLIU4C+Sl4Gxlzr2g6mdLh8MfepeV2NTbKss
/ZTwlOi0S2fvhViRNZWLU5sC5lceolkn8HaXB6mjUwrg15mdaz44YeqiuxuJTgkzd5WMYbSPdE7+
/+JXMf43v4oyqZIMvHOC6uvXX0V5ViE0n30+ia1bEbTkTAfW+Gx1wKhj/1qGxc7zuu5NFB5jaEPv
H3yjq4lciNJ30n0Tagqiz0v4xG3brTDKGNuoUe6pliPaP9c4hiVqnH/xpM0/XzCOweVs8ox111S6
bc0V4B8qvCyXmSbwsSza2H6vMru6dWUTAXQOspVf6A7ecQd+Joebm8iIryEuWg8j+x3tjpQpbt5k
IBjD0Dhw6pYbfgpGNVs/XP6K0HZyjRSSXifTrQeOPxk1Jhmo87vCNBJNhlplonRuOwr6cyMZe+Vi
NFui3uC8q1BUt1YSOstIOU8GYpejpVBKlVG6z5Iy3HDyZ0xd5s3ZbULGJIMMDnllIvwYabgL4FJN
qg03zNQu+xHapoAW7qhN59pD4a6P6rarTeshSSuHXVDaEOULk9FlTIdJV7710MTA4rLkOIoB+qtm
E83me8bZm9xThIbQD2TyHmj9HRQWZGWXp547FfycEe2OY08GfD3uw6Gm6eIPX34UqMdpgD5Zdxxr
GOP2/pXftdVu7IlG0TSGlzUtn0imN7WLjkQovwABybSFhI75BoY3V+Uoz4v5QUSNWFEImBubsmIZ
hRF6hlC/9dvsxkxj66kio0GIQdjcHKFP/9uHppUk3d6KJvzA4XBmaLgR0NqPlwdkGZtp6rGYzN/r
8i20UMvw6VVkLFfZqZPFhyth2nvWJE5aZ+nuOhoGY63bU7H2OW8e9TlIrnGN+zgWCWjGalpIR4N7
pgt6BlRl2hgLBKOzv3++ENqAoLTMSHfNjDTMHE7PbH/+vjT7ATQBUl3DM4NrbSTcktTOckAsUla1
texZw+htjhN950zpB2+c9EMigXcYwtxxXg6OSRtTErZ075uqzI+uXYINmEaERfkAcJw7D3+U534Y
U/+m45gum659DkzgDI4+mjdFhGkvDnFigvxBHhA7/n3ahz1OOW3qVp4psREFZn0twoMXy+nE/o+T
vrdHJB1ZdmO7nVomqnx0GIYktvIpJKOBETNhBZf7qIcZE0Z9dfD7aEa/CrGypgqudNgjDy+siVHU
fJ1cLiJ/iMJ1m4Iew7jbfySZJfFHOaATBDoRy49ijAQIHjhx4r+nZhIuFGlO//3GNspqZWZTv7Gi
LFsG3G2EpFj90dCpYvNYOFeWSNbN6GSwjcfqie2i/EZkpPVgwWtuBaJ702HS4vBRzKCB5+p4TKyM
Bv59P2H9nx90WxoYGsZ8/derlOW4f1pbHZP/LVfpbKyuSUfm11Uqb4I8Hzo8xD9XHeF/xwjFKxGz
EnHLl6vSonihg2Ewg4mUvte7/lBy2iJJmD6C3WvtrnUzzGjQl3Q0ni1wvJk/h2RC6sXTMDSMBaah
3U0agbFZMNC+4eGy6miGQ7Zmg4KNQhnwwpi+s0/u3EJyhO1DojN6UmsDSNKdnjRnGDHW7Y83zqe1
/eRMk7Uiwi/cCAnMYgChptMDsiYV8zRD2jmNoYEygPR6uWz0rll3JYHYccm8N6k9LgXlAcYpvX1o
U3tbZbK1oPQ20t9bPayahRvt2i5zkKeE9SGNgpxgW/bHQJAXYel2uWxj8JutZbFfzg+TNQCVKXKC
X2INfSRtNgrmRjLNaVk59ddM0EOug455n/AftBb/QpLW+7xvg/s4qm+ovJDKzjvAxH5I5nK6zEWx
SRpYIbHjfVq4BI0k0k+yEOy+OpuxNjXdg2vZ4VrM8IOsb3qk/AP8fa9t3u1aY93nskLLaQzO3RgV
YHYGa19LQqEGGSEaLpVaGV5jHOwR3Zid0vEicgLL/HyhDtH9WHn9ySHC2oKwvJmqkiQWDc76QCeM
BuOgveWDu0hDLT05o4MX3m1fLbsixyWepmt3xuZbhUsEhYGuBiUf1kKNWgctqsbgWzz0veX+XImN
xBzvUic/RsJHXRC0xlYz4eXUWWtuKYJhszitRPI1XF9W83FeDxylQOQaHjMPEnydqTEfKlOHnzdg
3vQTQlptOpS2aSdrwXw1pJg/ak7tLYu+R+5w2U9KVYOYqCa0aYX6MBmg3yd+ni/9OSMyT5vpxJN8
TkojISK3T/aXH+CFSKpEii7ZxY22p+47yhLuYlPUA5pxyFFuEbzGMQ2HUNbWXobRY5n61inBz3p5
dS8f8SY8F+zpezXhJRMaurW2IxDZ13B4aFHabiEQ45y0Vfji9yFBbKg/AjlL5ZgqjuYQwHFsNSzl
pU0uevlYp+O0LEQiUZDX9j7z/DXYPJ2oZg4UYcZfs/FImPYhcX+6Q/ggARMvLB/PtQzFbQx5o3ag
Oxs4H4/2TVox98knh5TRy45T2sPHj025baeXLJ0PX3gf3DB8qyU9xcYumWu7gEM8zh6AAapZAiuY
8edGpS3bAs/S5UNp5/SqxxDHZ5ju8txycWQFT8KY2kdLFO5y1Bs4yJcNSQ7kXIi5jI0lOPgapmYw
BvlpjJEJZfCeuqLc57WPj7v9x58ufyeiAmaJ0aYBcrYOElpYYIxyPWZnAQPBH59xMpFuvHm7SyeY
aDQhgVPYjRGdZdxBISTuFrllECoBUTEXx1qNPNBf+rlyRiEiOEk+U1+m72bl3dJ5WFeeg+06Z8Zb
NuMs2qniQyqC+HD5U1VmqN9iXV7VjDGWZjvVa0v4xZPH6wuxz8LVy+NVpiUjno6M3PLLC0Ehci4G
Z1oC2cK1iJi+b93ZpvDd9+aiPah2Fhujh2qwL6lXuIfjEKaf7uT6GkyG+cCBE+RzH+g4zbTmxmwT
NvwqtGA0Gaa98dJhfTkM2cVsMndk9i65JJ0U+7ow0/xUNpIjixVn6x/Hp2mcjay9BaikxRFmaihO
0/ZYe6a9U6Y0TiImhcqE9pKWMWEWvaFvzREeT1PEZBw5IxdkGfoh7Rpf7i5rvdU33y+llisL3LQ2
CDKNruBt3g/PuT0ON3+9E9rzwOW/BjL0k9kGbSEtlgqHCs+mkPzjcT0exjYn9CVbJp6b6986Vd46
PqoNVSrrKVbwmyJU5kMJV71HJHIfYmYfzT7aZ1NVH+xjX/hPfedwA0zes3AiXFdJ0ACM8Z6lQYs6
8MFETXpSwVRsEpA1CW1sybqQE7syy5Vz+klt4S2joSU11gRPqzOcJa4meJtGIMgBG7Jmt89gTZtd
n082rUnXO/jKr3ZC5rd//Xq4/1Q/Umu7FnMwJVzLci6v1x/KFwa9pROLXhIKto2k6HbK+MiqINHQ
u5OiV+o1AwHXqc9DFcMDSm3mLaG2+bE722BvPHq6GM+HT7uLMEKZTrGzZQ0IVY9AbnrtXWpk2UF3
svy6mYkqs6wRRYmz9gvNvkvj5rpvE28b5MiXza6A0ptzMOrbyVpXbeEffqw/4FQWDA2oi+YHs6E9
2I/CYOwcvbBZOKQIZvmBKvmpi0ALWdxzAK8GcWzmh7rK5XrMho8sMqplYCK3bkvsvga0zaUnIIBz
6ptOyTRMp5AkFbexICaF5bmSjbwyJsmSQv+oPcZMh0+OT0S321bVt79+L+y5Vv/jtakcwzKElKZu
K9eRfy6Ag4b4k8RGcMJvBXxvfkWyyaVvfDlJKUIe1hzI3gOHcPhxIkqskRrESjOBmNcBcq2Ir+4S
aew4sbQ7bCGViBctBq8HRwYltykSSJX02sPg2vk+jqV4aeBo5pEZ0olmMudO9qr38/G7CLpmObAq
bevGRyWfIsHSCoPsJwTA8Im4CvJxQF+Tyf5oZhkmN0M6m0z0yU2bVB+DhUvW7NHfld69HjJsMsd5
GDl/GCaR+S/OtwZNnl9fOkd3aQ/p9A3m/hGD3V9va8GhjNSvwlykqvvuTkmFpGttYnWzirq7vpTl
Q1VF15OPMoF68JsQPszR+bQXlHCFB3e61ueSwh1dwG1l2e4vVfblwylhTMeoB6xeP1a3dRnHq3ik
CTnZzg0Ir+FGuVBIzInztOd6ixB59WrK82czromMSUH8zvsxExqic6pmupE1ayCbeLu9fLXUQwq3
NIkeLcYvmEoBTHoIquwwrPdxo8NV7gp7HabVvSuxk45mrf+8A9M0gF1tRPWt9IxdFBJR7IfWsApt
PbjTW0G/F7J5W1rBXSjTEf4VIA/D9iwwTFP6XmktlPkCJKD1WkwVp5rKiA65jhvIjd7CedvllmmX
pnRLnFZsCa2aWAp82PepfegLR7+zU+0gDYZJ3uQfLw9a6+9+1tsrO3Pbh17JZWNIKsAky8HwzBtr
M2+sk+MQAYj7bi7ybaqty45T+ZiKfCzYQxZ1V5ci16YI30qD0qxRw3WV97h5PdXu9Xz6yhj94ovK
MWzP7ZeoNa+sjsQer6iCeV04yiQUV0XXZsfMyKd10p5NGoobmO89XWiN3n4EhdM0Te2mzEH8Rn0J
KnsQ5rb1ZUBWauP/i7aRYVj/dMEKrlfdpXNnmcL6szBAn3Q1dGPgLAotc45tGeTMnYN6H6Vu/oTZ
ZxfYrE9zR+XHUhu4iU7BPA1wdWW5sGPb2F8epjpgBhbjya70cdyosXpsKxEdkjSMyJzK7IcBtFrz
OYRZhPWtztiETL9eXep7T3ouWUkJ9JcJScRedRq83iFB8n7ZsZlKyHVNt+C6ey+S2jh0GnQOEVS3
RjCpm9rsyyWvDrKeqiu3lw/zpBm2flDHjP1y5k5p5W1/tERCP1K7ywXi6SOBdm5avogUOmuRlPmm
VRgBCq+y2qsurxaXVkued+AErKlfKFU7i5Z9amnMdykkv0AiEJNxwUVVxQDJL+99rgjwcualOTXz
gAFqYUUrwTO6GWscMfPeUc8P2ozlLLpEXw+GdYrjwX8cKg2yU1yIdR5WwWPuQq3tCNSgFUw/JI/J
LubIkgM40CYfoVQLecQea7XwSeHQFI6hgGeF2MPaqMCP7zNTXftxHS6L+RTzo11VNJmPp2T07j1A
eGXKoZMJcxkS0xh4Rnlqqxxhdpguu3Fwtp6t3/31DiP+abe3paVzEHN0XUjX/fMO4zMYUt0EhRFl
GuiFol539dQ9GJqvQSbQryim8UubA8z7eU2JqqnfdgJuIMWyRWLKfSARemiu901MMDA0gxW1od/s
4X7tjLjZpVXT7C5/ujzYlWesuxZurMxqY+t7U3q8PBSu+vmnEJvAQo8n496P1hHmYFLOioPT4PLj
9Yd3OaTljZGij3VJq9xgeoLZrEK5GUtMObW0QCHPbblGD3A/Mgg3OX2vGpNxkm/j+5kXrcthVpvT
Dqez31FrqU5GgJUHH7UzHTsxeWtDMcMuyNRdy6pCVXjpG3WDgcdqQgxMovkAFwo5re7grErqSIFU
glLdyprDnRy167wdcTtz64azFO2v3zmO339eMAzDdaBVOLqwbQPlxa87HMIRwSy0BWZTVyMAJLog
yaDybeCaN21bfJZ2ltKWLdJNahGJFZQd0Rh2Wu1rg5ByTnbVXvdDsZaFewwtPFuBU6MooDSUGCx5
2OtGSGNj/qOdgqEqLZ9jjxM5j0MAh990vGFZzp2yIBs2ZpG/IDDpT4zlyhtv1inkpTl+T83baZyI
vI64vkosQfdmb9kAF4pi0VIwrC2n/tmlcVuw+tE0pleqRTuQTUO5uvSicy8GviIYr5du/p5Xlr2l
x2BcD9QhyitMUqboBHoaZLRwyAjCiArnNnTar9hFoDLEpXR3o+XZ6x72WOU6DekN8XDb91i7HZgj
TXKe5qu7Nqf0FOc5x+qSg7pd9qeoZ7dMsAxsu7H1VoqieqFyI3m4/F0xBsegLDTUsujzLysZeTZQ
zkFK/lgVah/x5OCVxQuut74zfAS8jbcqbVJrLg/SkPDs9OjsuwRs9MwsdpGOB3KIkMokEcD5nKr5
ezvy2+c+Nmf86eGdX2+y+dUNOnft9KaxSRX3ZBw52c5PVL5ClXBNN2N47ubTuSpecjPMHrWswVQV
Y8Ve1lq992qRoM+n+1sXTF3/+vp0/jy8cRjYKYszmGMIV8jLfveHOgLimkjKmnySKMQgqcUVZWtc
5rsQguG8i9WVypgaxW+TLof9yAHi6NTBcxbb6mRC5hHR/yLsvJbbxrIo+kWousgXr2KOEiXL6QVl
edzIOePrZ+HSM+6Wq9wvKJLqti0SBE7Ye+3q8VcFMZhQxvtMnmXpBTs5dsSS6QN5VMshLF302xVX
dkqlGStNtYSBh9mphIpaPKiHhW8ku2nWjF0XjPTMCPSAShqwhidm28INpq9lOABxdv2Oq4HOOhq1
yFbrKGW7+sTCQ2x+9f+dkfXnEHOAoEK+enUUEVOCgmyOZH368xupi98qAwPJouuanik94S0KxH90
qO1UVGk5CibRFKqnYqmq1AmfTDm2/CaaNyyUkMWwUsIGawIA82KD8PRo4h+oxshBlhQkXhr+2fGZ
CIVOkyfbOpL2Loks9+x0bDLCOdjVOVFJDQFCjtsxdYqsD2mWiZMqcjXPnndxjavYrqcIinjgrNOl
+0kimD7qFJfFAi0Vc3lixvIpkcWRu+BZDebTqX2pApSEem8S3Zf28E4760nNgrrB686zb59c4ga7
pZ5odBy2XdUF8MVYBpiAancBxB5qwGVHlJTonlPNhKgwstxLInPvh2m2NVxgiCW/9Upd3xsu7upU
Ey7guAy7mS7T2+BUN3fpX9WhHvmmk5ZZOWayU31jbYXFUWvOMqN07ubQedWLcDihXKREDjLMZAab
GNfzIVWIUTtrraudHVd4a93RTQPEDerJzqmeNZ8xWNemyYeIQT+SkEl+c9IEtzZq9oREGHe2PtDT
VXRB8fg8ME4lb4xHuTS2fz6H5PvbPPcJ0zEc02MbyGJSvBtywBAL6kzLoDOpoXDD4hPRCYWlr9/K
yYo/RonJWno24k0YafWNPpIphwda0JLhgPCLDGm1hZwzUfCv5IKuXnMSpsvqvbfTIbnQVJJAbgGW
s0vKKzR5yamITe/NELXECKkDh3BqhONm1u0zLQbdPWTZWYOiw81HB7DShS9DmyFHGcUuH5z+zMz4
irZmOg0y+ftBmxFJtl3pHrRKmw8idiYdvdRnu+g4YdRuj/P3u5NlP+qlXG2Xg1ZLBKkIXSar3cDs
YCCGWv9eioH4NHdZ0g0v9AUA9dsTv35EAlbLdYMAbBlF2tJK+Dd3ssYDdyfy1tymu7BRPKktQ9Dh
hu7mjOC2uj203C0f2STUT808beeEsLLeImupLjABa+nc3kSeS9y9oGj+/Gn/voE2l75XII2wTWTN
i6Di7yMtL3D8ubUcfSMnnMu45hKrtLF15tZLP6U1QRj+4qhb7pR65z2ynf4r0zClx7WNUdcz+rVf
hgjXAiYGUxVf85n1h+i7CEiMUbaXVuQE89Xo5iNaJ3ximR5qn0N9IpcE4Lbaa022Z22Kzvj659/N
fD+u80xT15dGyZA2pdz78VTQm/NycbLghVEmhphO9qNDyeAE2S41Cv+pL6DctcBInERr6GXdaWv5
pMN51oDsyGtvan4ft714A/gQHLVl54B5JD/rftFc/MywrkmTXam6j0wmzLMz9cyPenQD0GMjY2ge
JcoibkHyUI3+/C8fnnx/3/QY8zCRZJ0jPef3si5ovUAbypJsXXrhk5EQF+n3urFnQvq96SBSDaF3
UaOI7KMVD0v4c2/fZtfYU8iJpzAxLPSS4mhqVfjREgQ0W5osiYIqmp2oHdIJZaytWpfVJzed4TkI
h+G5QmYX+b2ESs2zeJLZoRcYSM0QTo5vXqq5sIit4BG4MoFak9nQEErizuYLg3qE6HwcW3u5WDc6
AuEknCRzZmtGcR3rqB9it3XhrdfZyZOgXsqwIBilPBXlaDw13fjNltFA0qRpXEzJ1znQSYSvK283
piUghmIg/4R1z9iybCp7EhYA7Vy4oEIs8tpvLE+4nLdfe1J3gLI02jUoLHCkdn7yxBiUq2TK5oMk
EJ5mIXnsSvHxvj0y4TlMEMgCj7p56o3qSXCv/fjnU/a3KR6VkG46rMiZMCPIcd+NolorqGwRFOlm
an1CXxA/VII8KW95FDXdj1QPkGAsL6kf2l4Nf3sxEP/aA6tHjVc5B1aBoKFb2s/c9w9100rQDv5V
N/E5qoOdEd8oMIN2AhK5k2faxWTCv2vQQ5Y657qG6bTxfXJ++rzGyJd705EZLHPDjrCjic3pR74X
9qZqUng7lnPIZShu6QTZwGEuckvKnEjJluYi7xiVDG6LdynEx6DPKGT//N7J900OE1CdS5lloOgy
DNMy/nkpS3IHR6Jetqv7atRJ8ZtllZackWGi/l9a/8riIhfabf9g9zA1rGZajHfDpp3T/JiN1i1y
WB9AcTOL0MNSvhTjtuUOe8TcaEpkilvWD0hIriTL7NnsLrbmgpwipydM64AI7TFbBYnFRGB5FBuo
YMIcZE9WjeGLldubUTSHeSDeZZC459D4eDsDRBWj1GhnL7GLfap7+6loqy0ipmjbxCUMnlzfJa0h
Hp3s1keueG7Cbu8bunMdMpscZgMlpf/Mfbm8NDJ8awKPHnQ08PbF7NkGL8NnQ8JHDta89736Zhv6
RJRoDzxkUbI0kX+e00GuZVFdeq2rz76vveXLLCapMnIyPG980oasOw1BdhtNnIBJnPt71dfUjCKZ
NRFqhsvL1f2vURXIazmABP3z57t4e/4x4UYsxe5FSIeGZ6lv332+lkFxXmOVBEVDomlnFgXwKxbM
6gKn5dHPp+qDdg0GImmyL7jRwiId3G06Vt986ZYEiSyvjag0GnKCzegczgn4iyybjl0jHkp8pUAw
gq46tfXMZ7ukRbXLUwcQ1SptqwXS91blaXTRffTFhUu1QkvQjWRIoYiguwiP5Vi3z7JPX/syaVFn
gcysG4LPjToVuJ8ngDMaW2akzX7F1jdkzb1sLf250zd/ftvc9zcJalOsRMJ1F6GZtN7Xc4k9lm0x
aHAMlIzGTRPxyOI6f4hHR2ybPijwiP/vgJ1izZ3xW6kP/tnuLfeDjgKCjBjQREir3c+WhwZb70yI
jHk7gbQSr2Nv9keh0SUOluk9+I0Umz5mk68ZXr4vZT5dDUfGDPiBqDgl4JXBB9491UTBOtygGN+M
+1lqV7spm5tqICodAXUu9IMRWpUEaTwSBJxRLwQR6C8D03qoER3PlRJ+XD/wNjbzbsjT8ntr1PNW
G53wxObAONYEvC1P4g7mhB5hLhmz+hKkiXcWy2Vw8HFzcoFz1i7UinObuef78KaQuoVrnlgl1zC+
G9OYbyfW3qva8C3kd02WXP/8Of126adaEXxSDK09B6z/+0oslhWYEcm8fwaO7RwbD6zzMqtQrZt6
pA75xH8Sw4eC5D2cg2XP80swY/qNhQmxwfNA3XYenASupZYvJuaApMK6eLC10Nu1SbBFw2ldS9sh
tENVwObcPg+L6KZa8pIb4CGejibCj6xTu4TK5wBK9+Gs7aTP/TrpnQTqmLBPshxgHsjkpo9R9aUN
XezSKervYYa7UyCnwEZgtFen9rbq2eTo2eOf3zrn/ZWB64FO6Yro1zCpiFSd9Lf5gZlDXjTHmRwC
NXYKSyDpfjOD2qmt/lkdtJFYpTrowIMsr3VxMz/lxsdhPqhth24FEV7uJIEa116Y+JB03Uh8ViRo
q8Pg1dYOBSPBEVRLZ3wAZGRnrrcZAsu53A82luF+nvPlHPNvd3VA2fv0mUsf7toEkdQJVHq9ab1N
Y1jDyUkwqtCTEqtaxfhIxFQDOa4uRTSe8sJqrvWYl4gvr66AGeXMT9mUD09dvvx+giHVXA34VPWu
OOWlB+EE9dvJcErI9LUBXYZ70BN+IiYYc13u1QwpsrVtyIzqPCVNc6Y2GJ/srtnrbXH484fiLpfj
fywkTYdGkiU58xwuP2om+bcPZaY3mBvMS6sMRfZR9OV00vRpojngkQxL+Dns21dqvSYJ1OVDhu7Q
M5cfw3oNdMK/mmPT7+bFM1guTwsdzH2Wkujq6FB/NGecdrPF4Fw9ZbKCt7CsNE5+dj8oHVEkajLT
zyN4tKirmpOW5jWxaQzfKzpHdIS6t1NaK2Mu2X2Z2uGnAqTY6cyfrgMwrnqsAW9XzqutQyMYqKJv
oYY9GeMOVuf/DweS4Nt92eyh2bELqJ9TyzVSiCVztoo+6foIs9N502dBeJ26e2jF9zCB5V9jGdoq
9d59DCNznXSDRLSrZrntdMsBtVp1Uk/Vo6n5F2kDF5l3Hxd3V0QNqJBNPirHcpaf/+3jkoilck5g
dx1HzbgxNdNF8qyJjTu2UHAdu7oE9baTvAEPfG5fnDzBZ5k0Pt9suW6iqD+rz6iXwJuywYzXVS2Z
MflFC5WgobjQxtY+IL9Z31V3uAl/uD1dPBezXLzoFhgO17H0l6Bg0FxOrEJmUTwKo/CeMis7J05u
PA0hc48B/EZVu19HlqeHIiLPYAqD6iHXqaOI54T9PdLXW61rHwOztO/1gR5wR9Bm/0mVB8szq/G8
J2M+jCEoKlsrm5NTOs9x75lP6qCX7n/ivC+2sWvBJNUn8UVtGs2Qb6An5WUsmKiqGdSIonetfn31
jqhDKHuQPuwiZYfri+Hl/LUDuW335Ul3wE2pd1hf3matcILjUMvTYFafK9a+N6dM612RpTaojaZ9
mZOvSRE+8WaLZ3XI7JnsVrQKu76oEESjWhZdHT2m3nSTWJpPo+zQjU9NReEeM7orU7rdJrfeurJk
8hnjr0FHxcQmg7Cc5DYrJbt48WRavphWnz/UXhqc1Gt6k0agJkNSlpafdoz1cQWlIIOL+GPeVfX1
frsSZaw9dDJlSx1VurfSdO0LM4FFkMvWWyRt+/PijFKz23YZQKAW6oqR1NWjmog4c3nk5LqqpXZf
Rd2jWXhX4bEFcHPwJV7eHIbOp2aeK418CPZi9zqfcc78WLkZmhuTON2OvLC9NxePQ0kUSkf4Yb2c
DuGQ9I+qkMWQMGxKKuyNdDUAeaEZPnlR+POQsAmvqjlaSJiomuJk3Cdj1tyqgk0zPee9jwh9iFG2
LYu9Kj5nGX6rNe0yxJn3zPIrfnDb4lwLabw2HYzRwENRVnZmd9LGAG2PI4JtU8jsSdM/ql1Zy3pm
VQzIzVFvOIxEaefRbf18pF5r3Z4rN1G59x825nGs4acLA75AsEwaprhFArh4SKNZt55T+7vSIAm/
To9FH39PQ48EEi8G/8e3tnTepA9oooc28Bg6BTLWoYn7o83wb4vHOF7bTN6oeRD1cYMh1xl/+Rpd
IbZgnwlxbTnhy2R+KkFsD9XHYu7di/roYhm8xDHwKKXtFiuxIPp03/6PW7bgnk3nTVUZ1Lxya/cL
LJAxHH/msrv10vBbWQbZQ2wkObc56GCuGMABAgMjvW7fRV3+oUnFhtuHeYvS4inuoumzi8N0m0l3
Xtdd31/rPBmufjAdPWegq3VsXlpet6zU3uYdgT6tM9j7ds4xCDDeH+zGeMISmR3cQKvXpU1YC/J5
8DdVOR1EDSm80Ib8cK+TMDJPCOWb+jb1DJ2RReNla4igLr2UEAQcD11be2ulQwsNr8P03N9U12W6
fYac3iMMLRExZlryvVQRqh7RORtHI+er3FQhNojWafuVkDGSwHlZRdQ1qoRZzOOGKyLQX8BzwasM
tBuBBRgLkX573c+DURoz5tkKdTCbKvVvZZ2vG9OwXAPqmw/rCQR6s02c5HG0SOBYHhRIHvZhNqAq
jiEhoIfwu81Y0NqOLTGhCANvLNP9W26x4dXzgeirQoIJ9nLt1pZ4afh/6kiAxyJV5STTqtoGWg/v
LRmZ3WbRxFWzNs4onokSdcUZ3SqnqmPFexnbz+puPbt9+JDIBt+yyKDZe4NzWP5pfga5KmnqkCHp
/w6hzRbc0cp6q17rE6A/WXE2R5OgT4d1Iyv86XMa4MtGEhg/1nrlvBjOeOgZYF0nh9wdFMiIpL4M
pphXfRolxwlOACDKSt8Zie4/2fItXrS0cECKCrHp/RH+22hKsg+WDSuKkSfcorrFRZyTQa2WyerQ
ufOupJ030obg8aX+Q0GHMUz5O9RCQikL7Dk1MfkACrNt3iXGDi9eONe72ZzCVd7nJe5kCYjN41NJ
HTd5ch3YyEaYWVerSI/WHAXbwUiNx4QLLmoK0gKEU97iobeeccKKSSflxtCw59Qlu4uZjmtRs6tH
xeSThqZ0zcOA5zUjyOKasSDxuD6h/AaG17j2dC26cF5XhKq4RZ+8FLHmbl3bRfga6QsMoUHMLmle
AeMgVbUnz32toFac0fhHjJ8cFohdSfFf19jIGkS9IQ7bLXZyKoGlBcvM4aVFRpdchBaYx5ZZRzvX
FnMG/jgZ1NEhYpV0tIrhg6pgDTZCp/v76OE93cTY2Xd52VubrJP6U6kXpLkOMiR4rbwh4q7PdmVf
XD/4YC2nrzpknLNT0PRnY3mp71FOGWbQb2tv2IQxY8274MjuRv6YZX5oLDfqoULLw4inW7koy93K
Ih+AdtjeZrp+JWf9jS0wkn9H4HW+V/9JSjDGXU1Su66zviudM+x4R6Wy1gPGrWnZQNy/W28C+4yV
eceVVJ6URL3sqr/Cb1hItL01LYiZLmDyphUsJaJSfxkSqzgqxaEtevxacEEjGeXgvPLiAmnbXhWJ
V+/dPOyZhtIiNJkfn3QIeV6Qgbob3rQZhK46uML8cF9VhzHmsEX7YOkzn7Al7HOXfCXsN/gStQOM
+hiILhIlZx97SX4zo/qzprcYwbKFsjpjNy6GSPzb/Of9Yop1psm4e1kRsxz7rUFmaJWDQOG7OmOq
XDN+cI/qYP//kXpq4W0gwrrI/K0/Wk9+7w/L+wk9LMBiHtGCbJFPoaIR6QcqvnQRYHhgNRzkELGW
AkCLysMscqbTJUyqRcV8F5bNl2gw2of7bSD0c/HcZyn5dxKB2v3FwjDLfV+h/BlpoLf1RJFgAbgd
fbriRrdeczQji6h/0VeHKeqhuXI/mX6a/ct79ftGnS7YtRgnQKT1TOyv/6zmMec0Rl4BPdcawldF
53gPyjkTlDpBIjTqmh6KjSWEdrQYlG69GIEuMgJ8HmM4bHW3IrY+D1LCOHiENwGfSAaQT/1AvaaX
BBKoCxk7NWut2ijJ6pn7BrET5l8JNokHMh+SC4CxaR2Pkb5GCwK6VodJpbSffmuDYlBamSHqyYGY
jXTdex7AjmJMF8YH8vqsyRgmmFxBskZYkBMC6IaDbW8yLdh3tV6swqkIAMlQMVRlkW1Ukf7nXtZ8
rxD1+BA9ExwPzlIBwmQZPf+tOeoya6QjsVqAoqaFHtlj2RX+JSKr25alKzdREgengisZKZiJD6zb
7x/NEZa6PyUazjzgb50cp884hLINxlm5V08NTpIQB8/Gbgf/RGN2Ca1oq1pPdTGuAUvI4H9DlqAI
C+CXabS1TXhtOch85or9KUymrVFX7VO4UHhLp0HcE4B+Nhlx/8uMXSnc/97U24ajG+jgWQuzJMbo
/M83Ik3tRMa+HDb31q2WYX9oE06xrvM8pv/OG6I8hkLdpB/aDhtpPTh0EwU3GhbBhxCsxIOwrQGp
ISlLgzn9sEtkeS4BQXVB3jQu5X7jJXGIFT+Q3X4onZdh4g4DDLP94ICPTlyXiFSIgC5YRDci3G1R
AdCbW1snzgFp+q2P3sIVPQASHzqqHtnHslvIgPFIbKuYLZypY2k8ZlNGWDi5sqkBxvLPZ4xuL+/E
u3cKpbRAHK/DcPpNieGQA+5ollB3P5yoscZfS/JckMoIOKRjPaqDcFP7kZnWZ32o3X0kvoQ9EoK1
nrjOXvjRi0wL9gXN4iqQWXuLvY4wJ0F4QB7mX2JpTVvWE+GhcdxN0ZTdLdTbF6Qz0VvCRvsBQfj+
XpT7lrON8hKNMRy159yCKWL3816pM2tsjSdHK24scchaM93mZqSexJzpWetAzPqlivXwamgzgogG
92glkQEv42orGSmiJqjwGUMm6vWj0vFbRmmv+4ziWx2aEDCoFhpffbuaDllTjiutEkBdmL7vTDQz
ygzpzRDkxmnI17XmEX1UD1djqIGLl3H1EDj/uV9hIyJPUrPvnmvX2hcorbfBmAKDxidWxU286tLD
KGvIl3agr+dSmxsUATJZKfWmcjcFiVgEP9WqnRgGTS1xuKotHNiM+TNDl1/rsSTjjVbD0YKV5Hns
oM7fz82oGT4BYycYSDjdFutD8iqR3EqfqZKvRR6ydiM7OSJPTtJjB+O5EMjxlVDOKSVznSbJ/S0M
ltCWVnPODKfNPVk04mHUyN1pM7N6qXqR7J0awmcZymSfm7mxRkQJM9LQ7B0aHQZSHZakjPQ8mC9Y
i9ZRU0SMSHZhxDLolwgph3KZlLpx5Xe1V9gR5q3qSQTMpKKLn7noLghGi6YJodNOC8gbzlFpaNhh
Poe0sKhCCHHgD2QUhVdIPa2s8j9//tqoKdP7b41tg06Ax2Dx3Xm3/5yqaeqnnirMFR1Oahfxv+Pm
X0awDlulWGbLlm/6kAAB9TR0yTkazTRYF6Us8aCWjnNupsE5I4IC2eNiD9SDTrvmNXDowDVj4rWC
bkWy7c6yy+KJm0q5QutKyUKOw35cKvABLeBVMOgwOtDXZRYdzGzhR2GXa3s/3c3R/OoltXNRXWJT
k1N9LyRGu39oERp9Nttq3Gvkjwj+YHV699CV1po0pk3gWs2TV84XVd8B7DxV9tSRBAE0XNTZRzWY
H5gwBr0wXxFtww/UdHlORk1+0o9Rr7uvBgLU1oeIXtTE0DDpLr9UWi8g/RP2N/XzU2tAnvzzZ/Pb
hJAboNCB4eEuYUGBz++f137Z66OX5pVDqHT7HQ2p/2IxQzv4NlfkiVnhS9Ca7UvmsswXQBrZn4/o
wsh9R2VkHq3JlztL4nuEY9jc3Fqvb05IvMxouIe6yLLnuiBozrELZ21Hs3zwZVXv/YVCYJVkN6ld
bJoKLGpMldhON5/0xtmplklWYDQ85jyrBFoTkplcHvGm5vuC3mUlU2s+4p4kjQswQNnHK8gFDNnG
CqIpbLlDYMc4TisPlVAW+2gPW9iW7MH/Zcb6u1zD5jaAZk+i7mLc+v7m6ZSZ14asHQkEaNk2ZH69
Mpowf+zmWDvFrv6Gh0/bGv5MPm4nt9oM7dSKpmg/9u7n2mzLkzu5xQlZTcudfzT2VZN7V5dvLrMM
zim86r1kwq4MI3bQIsqQj04ls8eyMhkoppqPJDBEYukBN0OKkV2gzfXbcIgwwVfJUzgNLdWqjcOa
QncofO1rYYbfrToISKZnAl3I0edunf4VuH5xTF18EKYeXZNxMD4YqV+tNImluy3Km+MnL+mYdRur
b8MD2g6sPsjS86K3vg1D/jUfpvbRzUq+n1lGjRBEDgtqQBenviyclWQBzqwEhKpF6X4qhPc2JSYc
vDjRyEeknB7gAF1LEMJX9cjAH7oxbEFmbNkXV6Pynyarr49z7xFaCyNVzcjMrPoXVbz9W2lo65A7
4LGwm0Yt915abTYMY+K54H0zZpe59DL0nqyUeMjB2gxcntaGU8G5nlsbcqLVbaqw6U+21tovSTFh
GtCjp8Ek9Jx9+7x22YDgkCfZIU7rJacLw27Y4+9sTRxE1mLnZQb/RcoJI8vywyY4wnCIP8YWxHEt
nNnRaQX7+dCkTNKSgh3KKg3F5zT7obqYrmXwWTSd2OgG6csgbfxVbZHfFOYd6AcrJNot1srTUJhE
IrhMDiygS5/tTD9J2ME1DJNHRgQRRoBrYeKWY+xofs0hsHFr7n4U7vyhnJt/ZRD8VoHbhkXLR+Nn
IQBgj/2uoWlo20bZhnITZs3OWXpTWwfRYQsskWoJqlk9ChRAq/0kcXVY/a1a/GWoDIOVyDOxstsg
2vSN38JAhrWfuJ/xMzPZ6awc3zPhV8xMJiy7V7UhoHYun8ooZ3UdO4h+Ygw1y0oIbfSPqooTlBEd
046u/2mxUeoaMQXp2qrIGcCawTiR+nlbJhMestp+Bh6gr+/LZTMmnlspoPiyI4PX/V03eXJtWFW2
823fOlIM9jWWfsTWLfxd9tqNY7GnX3gUDo4PS3mFzZA4i8Sez2aa7TFm1Qe97ZnAI3Bk7h4Q2tJa
2Q1Vi/tz+D5kQ/G5LGFcTcvE967w1AMyFGiOERwFzl/N4k0WzDg1P1y7OFGnqDBfy5j0cZRo9GOI
HFGh9shkoszY5yMtHPre8whlV+TSP5OnfIkJmXtx8zHZQOm8G7AZDG3CAa3uL0JNLrKbW0Uzga1Y
eIjeUl7eMud+mlly+2tz0HsZazR9ImzBwjnep8MEKASPOHDOS9CQjRWQdnwJPKKne5SrReWJTeEw
eylggmx1vbE3btYOIEmiCKXu5BEO1OfH0SVbopppWkVmGE/qYAakvUhJ7sz/XwqNWCc9j8zTtg3N
+39GM9FvrSoWq5gbJuGo/Q9U+SPOfkvfhiNJs4no56slxgdXhuHWKsvpc9fmp7ow/Q+2PTd7zfYI
4qymtRbN0YuOBBv2YdodAOSpHja0p/kQ4sJ+aLH2fWjbAqfCRY0N1frDYCv+cyjExS1ZayLgWugA
ZV80PsxSCBasJ3NDgVwD4jYWjuzM6pOd7aaqE+/ox0AfNH3YGRqCACc2C2rUgUXe5BNpPiRolyP3
aSxTZ18RxrWvBkA0fhH9cLNxvIiJrdi83A/y1iSKHVd81Mf9tnEzpoej+1ce2HJZ4XISLINHv3Ca
fW/F5yh1otNska8d5hDQjYyg5embkhUMIcxz5SpXB3MCjIi17km3h5sYoLd0LZG7GuSdXR6lbLGy
UatRJ3PB4esUvGnx+MroNHpbqO2YPacv0h0uWq5h0ShmUBjL36b+XnUwaBKpLYLdvSof+pwNcBEf
THr9awlQ9DonjnX10xLCeD9UX5w0JOAPTBTFmRYcXSMgaBWV8EPyWrVOc2E8FbMVNub8ZOJXUbWg
Syalzf+9MpjUHCibjqB18erbuUbGb5dPm7KBP2KMJdk5fnAIGdmsPRLI7MhIX5ffCMpD/+J7wTcR
JNFbHfcXLSyHI+/sG8JKZ1sGA4HLHijOHuf6LtOb/EnMRretUr5K9qCjvCC9I8vM+Qwa0yBBxwiP
d690a5Iap4Y3uI9wvKp2J7fbZqsm8i6etmPb6XxwVviJHaxEUp8RSVlmH0YnIzpotMPthI19owus
RU1b+/siInzZr/vukHksT/f6UG7c3AUt1LTcD8PBnFcTs+OVbgl/ZZmwgx+UKqC03yK+MBjpyq0I
jAqfO0DrOpPD2QTDmIMb+Rh7/bgR83OWT9Xq12z2rvLsvUNsWfERUfBnHavtxopNeY4N5xlJxvTS
550DVKRu9nha838zX8j3MhQXotqimkeEiBGbQcm7AtnsW/5VDjkdCsEQs7jfhuK7WYpi51XUnnrn
3LzUhJG/rGGCEUSKiyR3zRQY4dNUSutg1lBDSxP4r44EAjwxihxZ4edNIOCuBRa7rSrvKolx5f73
VNqABdDt5AlL/cJy9xn9Ir5UNxhFSCILQCuIY2sLr7yKxpguJUlL+Oke6P3htCMGq1DvbJW98Ver
rB6VfkP4tOtxYMGTzvS7iHqIqFKVDjnrA6KI0LkLp4Us6mtufJOTT0DyUI44Zpr+Q9LNAftMgBV9
7cHUTHVjfVcY0FdfihmNEaxqetfn+0o30BCd59IF0+7pBWFcYA28bCbgd5HVjS5iLJFiM+7GxXpw
9/xHLGNVp2UQag916ILjZbx0c71Xvo6Ci/PTfctoz/TXakmD+Ibah1AhrRn58gn5U7BB985dYhDc
awtsWGpUr96MyM4uOjuhrO7cm68hWUNF9anSs52jJ/6Fptm3VC8BrBpDOSEjjbYb84nJxjBw/peN
/uP+FXO+kJDhXOSQcY4MlvETz1HHSY3NbQFztHW0UqvSerlVTRp6ywUaxeR0PPDV/yud6grL9F+M
4JAqTobYY4dCZiRDc2W7WvklnJqGzf+s720/nkhdMc/q3qtppbGZdRv8ZTAR++NxYqEVwmSuDuq/
UY4Nqtd+cwcYwDzHfstmQkjwsZ3N9aaprwWKAKWO1j1qTiDFMFGyeD0GsXtVa8dST8UK8JPcRodq
z5aJ94BIhmjLYhDoM+TBYdHJ1vGQHVSBPlXat7AaWUF7mLrZdY1rmvvl0y+0zciSZBVQxm6mKCEG
JCrODN+MnT435OdM6z/3u0pw9/dZhOsa8KclWEkT+wCki3df56yGtYaWYdOXsC/2VYdzcpHx9tYr
rm40VhWI8YZpKObrrnwd0iJcsU5yP+UsD7yJuVZZ6ad4OXRxq7OOfYYmq+2qKDZfIVw4xL3fQWAx
frATphZcg64zEe5MVhUbXSF7NAh9CBSErY256wR8K1jyyCBrN/qpVeoCo6E+ZferlaheCRtk3DUK
PWWE4rGsTydjr1wWYL0fzRymS1lib1Vcwwlqt1zHfrUtWtKYuFrzRVM/8bOF+u0VXJ6j+WPbs1OT
OaKifT2TL61rzY9sYVQpH7h6ZBYte8mUgIRKdm9//iR+22YgjaT89yzdWfiO7ID++UkklWZTFDdM
eoDN3K+JrA7EQyMOgRuSmI7IdNvkZvk42CW7hrh+HYBMIlrNBiKzBw//eYLkhlTqtVSSrJxWETUD
l48o6I/DUjCVdk28rQkuHIMvNyyQoXsBv+0zgus9N+t5EyPv3TWpjY3bjazzvBz0En4AEEEk7SZA
oYwIcWMxC80jSZC5br3Ui7WyIHFmYi90/2Lem4Cw1XGlOdjbAmFClbIESZjDi56E/GfLMq+KKGL+
/E7+PsPhbbEdvCJco9kOvddQaxPDGlNl8yiRKXzA6uJ2CEP8uWGR8M1uczxUyyHCvwRQgFMDeAxA
dc89zlEdHUnExOWaauOj1AdgPLptbky9T/fD7PFbNHStyH4ArtiWcU7bLL1qspmZtmII8sdL4sQY
rNjOXUKToCguvPgBHfHq1ayuYx3yXo8yZhNJDYUTmAnWif8l7LyWG0e2bftFiIA3r/RelERJVXpB
yJRgEt4nvv4MgH1ud/S+cfYLSzRSiRSQyLXWnGOOrw5K+4ufywuuvJA0mpLZeCMRm47jyqiJeIHo
hhstCLWTFbzV7OiuOFfi/4K70afD7J8LAnMPAHjMNVHJuRyM04DyH1MglRpJKi0uNlGGUDkn/kdV
VxmuQmaKueeCgegDZyMHR+6jWrBnSytaAmqrbS2JxDu1MZ9pnbXrh6zmLRrHQUgforzKmCcV6WNb
M2jvmB1500eb5ob+X0TG+rRm/fMtMIkwAehiMfE0TqkZhfKPt+AwvA9F6Vh3sEDvjFiipuukhB4B
tgMlzZ8xeoKxYf4wuXwdkNmEcbG15oZZbPQny0V3xbwFxtsTcw9QcSS32KXoH2LbGQ6NPX7KxFVP
dLjhYyClIDDLyP7LYfz/2WmxV1YNyjDPQhfqTs6vf7wNU2eQpBU6gZNmm2+5crNQYca0F205kgMd
1yvXVcUxkikAHCe1ujNHX9mFhEbZxsYjsOUwF+zgtEjxhrN2oyO27EtRPKHT9G6x7/yyC9U/z89l
IaGOQm4TBOleNDbvNZinpSyJnR8cIsaLRifuZVIitY6yC6BzrvOxYtwzbcT7AX/N39ayWKmhlk8S
+bvXPC9N+xmL8MmVpEkK0OF/reuh7YcXIQvcoHWrkATGjlGqtOVEED+6mdoe792A+x7Q7DqomyMt
CTOM9bPjCHPvacoUOgCuV4u6fRbH/bb3VXQr9qEfi2+tN72j4eanYKrDrOhCWjy8nmin5yo7yVHd
WIhzfoNJsaadO9XwS/o8Cw8gpXZXaSHpi6GBza5wTQsJ+jRJJBZq8PN/L1r/PmanvjP4VxVjqqrb
1r9pJ3qphEpqO/i3NCNdjT6SBJmB+ixTaRFa8vV//2//QQOa/zvM05Rjlspl/1+dJlweepbriNfv
lM02yb8iyh0ESIRl+YY5PvTyIZOKfXO86JECkbjiuEq2QD+UDQde6cNJw1JzjLu4OIkccLKHyGme
eDu1exv7Wt7v6UG7B640Mks2hus4SaTg59brpHTa5f/9rrS5O//PM3/azRgGC9ekyDY1dbKJ/OOU
MbiY5Kpu+mvRuzrRJl1IhooVXtzpxjGChyyz9f38eGjE0SURNYqfAOUfAhJB+Zxgexs1cTQsn0jn
ie5D4+gnZPS3C4KhX4VqVq7mxaSSHrYJm7yYOEtEQNEQqGsptEd/IOLLTqX7PgsHavP9jq1DRIjU
LNVw6eSA6Rj5WRs1JXCtUdOjSzF0MQJQZp5IVqoAwhN2lfuqh8t6Use3mkxXgdV7VKbKcR53jlPc
pCWdix1aBNykJNwpBhbMUSrbO2gYawqyj19d1QYQWshICKMiP5icaCGXMq9pO22X2fZqNNyl2n13
Vi9PHkoQo026y1yK3VsGafM7Gwtvlc6GeuwUf+YncRL0m7nrMd/EQ5bezWRtKsWps1TyI+xmGvoJ
yAITaigTKU4AZUByo6OhCSmo71BgO7U3JKDnayLo1WXGZWmDtUGsaqwOcKWmwZ/TI8jEG+yttcav
D4Fmoliv0xIRnk5hZoiYdZLew5hCyasLor9GgZeXPDZxrmmNA/fxHkLZBIuSpuOOPLV+reX9pq7V
fjlPqbTYrzb3wsVzu51XaPE2LKX/nHVIhTBlbrsKehdzo+DAxr34nbDBP82yN8UjeJduP6DNCU8J
LEb7dd8A1aMOU3KQwzp1g/JB4jA9xGVNdM5kp9IH+heznaOWzhNdqgRzKg49OxTagnwg5SvJB1Jv
EOXjXM75dTSLHUzVb0Dyfd+VyCry4f9ipyL+6V+XUNg3rulQE0Abd6gA/lUWtF3ig/Rp5Cb0u9VM
S00NMyOJYgz3WWj8Qipm7/1khCA0BRQoUbzMCuUv4bmPv1uzsMxa0xwKMuRw7gxONIQU9of+46di
xcJk/oy5RpJDHr2PHKKLsRNHK/fivepk0Oo0VG9h55hgIlP/EqdkwUPhs4ih5a5Sl9A/bFgz7tSS
MxvSxO/HKsqeYSdnCmSREwMsKstDPpDGQIuShMhPRp8tuLr9XQRah+6wHfGMbfK2JY6ipqlM9IL2
ZBVNS/2YqUcNpczRCON1UzbhsQsmWIYrbFTbxipEVYYmB359VF81o+ZwVknRqIEeFpMy0+z7Ty0R
zVX1KtiJIzr7ScKjDhYjb0u92WPa3YAmxEsNaQAiE7u9lS0N6FjN2kuYR6hhBV4EtOHAAdrtjHZS
OkjOosS6NY8LO4EA/u/qXc2su7xcETarzOTyp+0UHKYR07WoUI2lwOl26aT31kfpXhlyrYuUTLy5
QcakJjzPX+EBLDZYnSS1HHv0+4nRQPaZt/6oduoFSHAGAAPAAkcTz0jIidEdzR8P9RMUFhXLbdnm
65FqETebwsyh0smKRc2og4YLvcw++9FHjfflliXtU+sMBMcKwsuSTr77RdwsZUbwzLyJ6QKuxC30
J07f0eJj7HE/TDb2qEC8ff/b2x0IgqgnNrgbPIfQH55WPRAx99/dsrlUteQlagr2PDRQyFvj7Irw
/hRHGslGWZH/Vb7XwnB38IL46MhFrJj+nJhfIicw2OHOn47Wk5oLFw8z9pTX5CQ5BfNMZzfjHC2X
32RTjE1Pi7oxCWJp4++YoRn7knXSErpIC1GsuUiQ/uUE5o7hnXO494UYKLonNrfxn8AsPvWiyBb2
OUg9ZJFpQILBrF4coJH6k+1n5pLrmlmtulJ2d0w5c/9un/TRHtvuNgra80x2oCpWCDdGRlNbx7l7
nkTSPBWFOMdNx3RoYp1bUbW3GnVrypCzNja6q5YglYg73FcspX/dlHYFdmqKe0H1BNWWo7hetjFa
/7LGdRXTe/RnPG5thI8qmlNmuhGZ4EN8tMIeQ649PN2XPXPQH7DSJ4eZG5mGpF/+lz3Bf+ZVTHXA
BIrxMP449z3DP/YEpVl4qmhjMpcQ3hzH3qxQiTsATCbndFy8doQXfjemcXDgC2PBmDDsca86S071
/DJP4RA+kGlUeqQbGv1jZfOZrWKPbO/J2WNF78YsWmV06Jz44y/s1n8qYMTt7iR3loOtDyfiNDu4
ssQcyFoLBUtXV+8GfDEoCCO1XUgNMsVoI+fSJaWXmliSD/5/nTo99EFo4jojPnb+s4HUQEQEpwx8
cWKMN3sgcMOYRJd1P9wiR0BvNComM2rfb0tDDIt5MZh7gioRA2t4remGPXSMW6zlWtsO6kmgD9h6
RkTBZvq3uwBZEd0NeB2pwHogdn3jcOZ1Sba8SxezfmCVnX7NoUGw0XbS2EbTXXNA53s/JSq7+c6m
kIaxYsWc149kuis04wE9tr0PE7t+gUOxmocJtRY0HIVM/GcdEVOslZ2pir6wmPwfCsE1ODDV/dwk
ms1pnWHlq3kx1JyWcRL+B3TcGrNNLYH91FnncMxe51Fb6+ckek2dw/sBD4fb2Hfoiz3fZKhYo3jd
an74GTnJWzvK5jAXDrHx9t8OS0f/D3KHg86E3pulc1z+p3hOT6XdC4xvhLxOx1xHMYeLO0Da4E8h
7C2BSfoYvYV2vEtBZDLuD2nTTgdll3gvsbF0LRQWqSjZR7oRGtcSZmbY28pu9tDGXjIs75BC/nq/
NTcgIJxvThvvs7Cy+NE0YcHVY13chpYFwM+F2NdW/EcdyCoXQIA3fZt/ZbSqHvyMYLMcfRwkw52r
hPGjVXWXMVLDTyc1Q/q64gD2/uaAwF3NNtNmVcNi2fDGwkc9J4FrCPXiDepLgMSftdGqJq4iI1Yk
GEoaLtM6IO7cSo61nXpXs8T/iDSS7mv3QWi99YK5q792jnprneBR6/LipTCJlY/DrDkkvsOOH2IH
geDWHWVKmHG+hAmQrZkQvszDbkbrYulW5I0w6JrpcJgkzAfOUUI7gNjauShOCDbcJzMJ3iBkFM8w
5q5B2aLSjXJoShNcIe+RNiLaWSaA+9boVbJbamnKsSwQtPiYqpZt7qdsE2DEKiZYII/M5Y3tV/VG
K0P3kOlkCWde6y6kRLJDuqP3oA5Q8s20IVeiSaznwVHCtdrh8cumOW/AB3dFiqatCyUst65Ajm10
jr5qvcC6IYGyFiRR5e++7T6Pul3/GPkDg1dNVs6nxjtbJogwJwhxuQOkVCMXgvPnzZMqqbtXritU
+El2nfnOmYnqlF0CSQU6Y5acQENY8rjrdqVAuhk32rpUUgN2q6M+DFM2mwbotHSA3hVROpyskQvT
YH6VIwf+IjRR9U9KAUrQjuwpO9mNTQvHvYYFTtMSE+9FAzeO2lGtD7PLbL7Lh3xMlARewPSRzw/1
jb9yGiU6eE5ZPmdRfZvdhg5q61VRZySV1GQyxppD0OUgtR1LPOk40ySlil0ijBP3jzea/hEZ9183
cAg/sB8de51leE6PEQknUO4wecw0cXaihnftTMMmMmnvlji7MFk32RRB+mIb+veNUMKbzFmYfRcL
3V2qSFCIe/JUCo67SbTCJH1fdLLYZVkye7k2k9peeybWo4yd6rpo+vjJkd4xFn3xFim2viaUxX0I
RxzQ5KRe4smy5ZL2Jf2u9zdBHVl36Y1SGMsoc4wHM0eD501WeKupuq1pFjGaAUv5ZKrHijqLK2K9
eh2BBTzOUyPPHXDy+pl/EskYLTmHcIrm9sMcXDOkxtVr/CPoAnYvpRc+hwryVINUUhhO0TNRoMab
NvQ4N2zqrFm6oVbBwyy6pT9Eh8/J5U4rYwVtaVhuIs1Kr2ZWxzuikpib9oAHa1mLBywJ2MJG81lh
nP2Ke/RhBvCWqcEgS45EO06UUkDhNsneXI2ascSVEQckmrdF/pqqxUokovwdl224ykulxj+Jqy2k
6P0r8icRMtyCvI9P8TCirYbVhgbvWxGx8ewjrGGjQvK1Kveja7VflqF8M8N2fhFPEyxRwCtHxtcp
V/hY2SYDQDkoyuJJFGVwlF5zmykj8+Gl08s5Jmj08J+2IBi7FnDAb0JPqsV9i4e32ltMF+95R9CM
xBbNXwlqAMtBDwYYSG6YqTdHEgwHf2OJEvxW0HcXPSdVlW3nWkFL8F4ZsYYgiJljG5RMxJpeefV5
sq8d75CNHhA8rdTYMhrqqfTL53uURFy7Bjnu4ign65xMwI5Fnd1QtyjRsXHT33ks2kPZCmPRGw1w
Yr35MiqPng1hmn9FDeAVxv12RqPUn6TborEKA4Yz7NmDot5kQdbfFJNjkvwhZWGwB1mZlQi+sWCU
uyZ1R9QfCbbaCcjSxoG2rE0Lnyeo3s0smuQQaNdCZU4+jy0Ep47Za8XaqNL33iQ4VmVHfWZf0T4M
DXybwkkPzlg7N7WIfgbpQqYc2mI9W34yO+43HcybJWpS4w2vTLaYnOgnn5gyAa4C20q8aQLlRWtn
/D/wwK8OZ8lRZCWLa2EBzR50FxhacInZnOyUHjYLDeZqHVWAcd3Y+GMKgSkqY+EKchWFzmTdRXwZ
7GbPBvOXgku38mK7LmRYeDPnxEhisnvti25Y8WMKdaNgjHy8a55QCH/RbgJTOf2cnj/REX0Ek2yv
CS5qMEYrz3f3dq3b3+7QvQ0kGM8DgZFWxWPEkBw1HqLQlgPxoCQ9qZh9+nZ3j+BQW6guZdzc3Uro
B2GN0s2AElKkXyP7UNX3ILmZ3rM2iaANJT+lhLNk9difEcQ1l0r3njrMGfN/H1FFKaVOt6KZoloM
qJ7z4iMMGZDSYC7nJaYPtZ+Mjg6dW7XFqjP92RnaaUtENq9Eqpq32PuxlBGg6aRnUyImew0txKUL
UfQUREMOXYigi2lpzeC4++ZDT7JuQPjSpgTPGBI9vEzyW2Y37tF1g2U6Fic114cNnekvdvk0LfXx
oqFE2fkooRxwbntND0k1r5y1yehvVbjT8K9i18/+nNoQzUf90womvaNS/e6TciG82KTpoDI1dxsJ
6H38M6r8xqNJZocFyr1Rddo0AlJrTe9CJc8rESEk6iE7lR5UpVojilemUzZbzwRJGsh6dHxRjKg1
1LClFq4GAnWIes3hJCOJiqwzZsJt0fYx0lQQEGEdIl/qA9IsNbtfakF+jBlRNxGtSctU9r7tLA3T
fx27sl9gZPQWynclqKHZoIebIeoWeJU+kjR/yPr0j9K257r6COzgmkVMmFuCTzHCK4X5gPakVMoP
O1XOatH/KZyMFDlx1Zzg6Dlb7NP7FnS85/fH1g5vpiutdT82n6OAhZ+ObLT0JrmlGfGhGWmtske1
npXDWdFSvE54IFjfDonHM+WTTa6JZ29x+p6UgMGXD3BHtfDGIC3IWoKy8sHhctBfBm0stk4FBaFK
zMVgf/uME5eN54drfbLOkteKKilPmLujnlQTuZEOUYMZIRZmbR1QIgcrZ0Cq7ZoGImITF0Kaqc9h
ukxbM1jrRJxsyT76Hmp9jxgP3t9odU9JMj5qDBALOzxRQf5WshIbbLCNwZosGnQtIQfNKJqR1be9
huDilUF9Hbr8YcCpi3t973XeKmkIFIZbiuysPUVC3oxG7ANVO9jC+S2NkqEs79/3QYXIKVCRjRsy
YO8P+V5L1iqYzS3XptgAJF5l/KgmeTdVZfprKrRWa4F8kk/MH3Xya5ZV2KuLsjR3XZ+9DbxNqXgn
Ry2/R5z7HpjJBQlGKiLx8LXU8nJjmmI3km+zNGQd0HNx+LPgmlcTQlbJm4XdIB9tV3+LjeZSxoF7
s8L0o6LrvZINQUIeI9gFrVg0Dd0jNekaFTzKXn1Xw1tR82zVT2RUG1BqZRC3Ss/8y3CnNOGEMX1q
ilNxNczi2fHx4rZcTsbQu5l5Vy32iLQl0SCXeIzKc9qQx2gkSbXiTDkGyA+3jW6G6N2LqfuufbgQ
yxuTdPVQJwSXKWqwhMbLctt7P11r42JtOfp67bHL9G+w+G9Je/CsJx2OJYhGttEF7n1KWdr3dDeB
wSnMBsilqSdUSHHuO/JqOypqRGCgLXS1EGstAjlTB80pVBS5zRX1vZtxUB7jGyKHWM1QAhYXqm9O
peKV1IXHNou/dM3Sl51GuHosj0KBYsGiwAw/JGm7ZM8ytN1LURNHbun2ZxyrkAPUo62RBReDMsJn
1qcIyEbYMXHLB5oWKYLH4sExW/7+kqgShnVXRMBPgaf/BrUuiHW2zr4WEHetkHNQMz7020ud4A+H
IhptVOEsMxuRSu8PR9/R8TgRLL3xwkiutX6kGdH1L0TYkWjeRH+iUKETaS+0wt8zFdk30GaIcREN
Y4/i1Y4lnmoLwEYgbKA2GlhMXJGFPPWDGi4qq9QJ2IxPIUqC6VioQJ874SWV6wzkbFGRKqaX4tMp
47euSDcaguilhiNlneTxVSQy3LV2cTNEhJ94eNZ4u2vZTrlEkYJJnTQ+RTV4wyFZEZayq8r4xwq9
X8SH4WLFi0D3fOVB+VolJiE8NorWnNEtgVI/DZqpZUDuFcOS0tt6cfHMv+NWjDmR5aK/jfAoEgvy
O3295RgiIsVbekqtpFx2clO6ibtK2LGwi2AoRLTwftSbpS+TJ5IC8oOba/j2DJ9GsusNmyB5Vum1
hHoVHhpeq1qJZEF3yCVO5akDMYXqHKuaIcuLZbnrwuhwlRuM7MqweMnHfJ2nWY/gSRINbH3pJqnE
VkQuAeIk5aB9lRWCw8Zy4r2vWc6ypYxfGD7xQmapOgujsm6K6rEdp4Da5X6yypSDaoP7R3SDWQxs
be73KQdwZJxHI3qzJZNVdqDZrrOjdtuW2rDCXBweqpuwkhvw7ezFVuQtDllZoJJHMDH5Dxur23Lh
h6sqvmqvl+dE9n9AVpQrcAsgBjVe2IH3M5FrcKhk9rq37JVktnaA60BftenGJWKPFo8aZjBKlWUc
wyF2Q4oFx2a2wqdOQLIewWTTInhomc81xyiXuick/3+BUos3k2LvWAEmppfqoUxEO71WYmjZZvkD
/SsF3ZDANCXR2uVPNVlXnEXud+YB0adcqHG+GyKFTPteW3oQiaeqHeGL2iAx6hLcPW0B6to3d0yl
kHUTYEbSg7plipMcCXNaeZqod6mNft0nSMmtRXFGlowhXf0MVdQfSZ4vaRX9WFbwNXrKUprtrS/V
k6WkJHAOVHLhi0xIJM+Gp7TWbzgvWPzMcEuKGnFfevoEsTrZ2z7KuN409lRnchn3if6hU4m4eqy8
9DaLMJ6Ag+762aHWwT3YNq6YMbPeI9mk6xCDxUYXwWM9mMEbEgp6Ibh4PJu2t52X7ym/zMa3jE9a
oOuKX5+pllmQIgEcSZeEzIYnDLGfYUPuoxieWx9YeFcMxSqTHSfc8IuyMT+VWcgnjxIBUdWFXYWz
kilwikJDj25qypJ+f7syREElnP3qx8x96rouPlSaGdMSCQeM6Hp80acbgTx4NaqcFayO3tkr3PDQ
lSEDOe6NZPF2cdTv2zB2diqHbUD5TTAfuxE7gx7r9x02CD5Tz2EBot5ZM0PK9koUJUdAijJFOus6
9TnzbXJAWepBQakrxJ7wFAvts5siRlon2Wo98ZhNC3C3De33xko+G6+HslqgegudDW4tvcy/xlgE
JIr1YmF6EyhJmSK9mM4OQt3JoN/1aRatcG7uTC8D6mFRC2mpRX66WtfnKqxv1qSsB1UcbbNM0TfG
dHccizXAoGXoF9YLpZ92NpuQusyI7Ze2keW5chnIzM9WVk0/IEAHa9u69SKIbqHaM4xD4NoDfuTK
+rB1/xD4XfmqkAC1YygBBZboj19VBRx3sK0PIpJZ1nCVnLxRDR8H9j2Lanois4KfLEnlkylwqUZm
Jtbz42N7pR84ICQBRW7jE1mU4fDHhaFw7H2loUdmm0srQVqWAM87GiS0cEH0vWEV27mLb4NNHr32
F/Ii66td1q/EBXZvTVRke+Ex7g7Honsz3YrcBK4u+3x6Nq3L56pXnCvDOvNW12gnpodHiCIn3eGa
NX8T/I+WAAz29pJJBlCZPnzsxrS6xKqygggdkiPPQ/PjY/yh6CMt0P/3SGSUD27TipOn+4LOgKux
DBQpCCFs7ovQCMbH+cZukh8GRgPM2fqvh3S9fHDGcDzdXzA9HiHhc8fEufz9kIIRMGryowLfnl1w
+xswi7EkrSbf6WPS7G3Vqfj1JZHDQP2p7jUkd2r2qdvEUZDmGZ07180eZDw5f1i8PjMnOCVm2r6q
DaaCpGtMWOL++KrhgZpfoAytWDZpsdYNoZzTUlUhr+KA6jq1voadMi4VPXDec8/akiDbbmWeqlQB
YHvafrTOI+bMN7irGAdShMI16oHaJALcS9Q3px7aLU0ej/xIdSBNU8PqZ/mAqcam2FDFNNSPgGmt
LHVxFInm5tW2cQ3UZNv6an/mCCf+2ZDH0PPUd1ZDg35fZR/Q6mk33YMmMD2u53QYxnhIjlmvpTev
UR740TVFOta/1K/T5VBE4+8xrm51HkQ0ob1NjDgvgCMlOckD8RHIzlyYhdsQx5WLdaNXhFO6fQcA
rmPgzy6/n2D7hkLfJmaNpI2RNmcg8sqGeGvv4lpJsInbuGfEydyWfLtqL2i4nsys4LhOx/K7jm1c
zYbyozfOpVR1eWpU5D1+T6elSfyK3g3m/0RrvGerstuVVqL/KExT2zoe8bpRpdCWVNtiXw5uv+9z
yzkl4TBscs2NHi1l0BetXekPQ+i1l8Boy4VlOtmvIQHekHfS2uZNkf9qtfLZ0uv3qm13hdNqt1GF
GpmUUhzMevpMmwwgXuWkm/nZKHU3JmFwtCcQt4Re167cLvSeucQPy8CNildLZcI5Aina1XL0lj6C
tq3d0jVvy2IjMVi+Ud2VTvNZ1aUzLaHGMWIveUWywcR9esIxjIc816wX6jVrlQXjVUfAtO20zn3p
RHXlee1TKH23UMqoeqxoUh9o6AzrrLKa90xjyDW9gmaYsxREyJ17xTZh3IzjRrz6QZM+SmnXIFyY
M5o0unDRUPoRZCL0IHjMsfVegUDLczqif6s15VqLxkf8mL+ag208NBsZp1VITRkXu9GsbnqfevLS
WkGyKQj0ZRLqKtvUYqmaqLtEaypsFVyNd8JdXw0hSPUThFchGH6bifHX/ERGwoCUBvw7krNPynRj
NpZynG8aDjpyMl132lum3UqRTbhD0PvSIxc4ZU721w0abSIXIgwji04T4mAgYp5fMmcx/P26+bG2
SY8gtdPXCp8GIKERpLb/UWNvgCSJWkeXJt3uiNCgLGc25KnlHoO5/t0Y2VOXqeWnO+bfimtVF0ka
yUr4clWZhcJOgjYHR2136rcUfM1p/jrK7Y7r2PRwEScBTstAQkzMiOmcHzQMg74yY9IuduA/46eG
olIAVJm/rHB3nkLz3Sox54QtdOrcKa9O0pdXt5nyBvTqp5weGj0LAUQhjCfp6uFxfsX8WnxdYovB
IlySpakU67yhLAUXd+nixl1wIOmrHCnApkVefyi4ol6GvM5WhVaF76jadjqblT9Gbr/RNe1faasw
+8DLe0pUeC9mp0OChnP2S/HGh/ml0CUuWZE0v8aW49yOrOrMRNhZGQbu9s6iW5hirfmV8aMFF6Sv
AegywBzPe6LegMDXEK9VD3FwKwKmZPNLAAydEicy3sjKctfMBZnLpp36IIuqXk4/CH26/wqK/6jW
jvnSQeHeC5J4N03sZB/FybWM5iOxwmjjwzbf1z3d3C7Mzvb0+JBlxtIYXbLnFVIZrJr+XYy/jrEJ
nwrMPLl0zGZYCzJB1rLO+YCnm5ZGsGB8+4Dlx3iKSmfYBR++GnXEo3PQZLWS3+hN57fGAMrlWc/z
naHGfwPa+t0ttHIv4ZuSERFH6DtzXBXzl/MNyunoiJtgYQ02s5lAS+DOctO4/l9fzXfx5G/NzBOH
pLD1flJJcl0zmGPECL0XvZl1LxQR3jIPSjzmmciWpAAZ7DEUsoTZQv/mtMkXgXSNB2WqdSCXPDJV
GBa07UBk0zw5qFpOCds3ydUp1xSqnCAN41TsdUm9D+pau843fexbFLgDSH9P6Bg4kyg8ZSV9sw4j
pGl5H2NqqYf5hskpHZ/pxrAGjEnzg2ARh43VBM9/v2T+an7d/B24WP73xfP9fz09351vwGaJdaFD
5uoIKLhSPgM0baJNXvv51e+H2KOOxZlVBmTbAEjMr/MzpQcfXbPa03xvfnz+fkSHcmHrUQjuiR8X
w9W82i1NqySqXuaH/v6GJIaPUzZ4hufHFGN4Tgtc6VwF+cDV6jrmNJ7T0FirGOr2OKSIsQ26lzSi
+d8N3XcrnPKX2ZpYuwhnMDzvpWiwWBbsfJBYyUtQqsaqBawNmNz4rrqaoB1Xoh4SU861VYKrNz/7
sUpY2X39mIjEfx762tjkvQDnMpEcErPjkl6TpEMp4zVR9VyWevlM9dHSLhsYeUx3o9F/8rDdbIpq
Mkj5WfdsY2YPfYagyJy1lTARWFatcoJr/t0H+lH38/jLYwi6yCykXJAp810NuocQnqjawWGInwjh
Y5hC/fwCIPx3BIjXGSr/l4mLctv4fruN8jH9TQIhJiCRfDRocNa4LANI+Sp1W6qHL37eX1Sm0h+O
jpYObx/FHpbrq5KNJb/m+EFah/Ysav2pqST71aaPVo141+LSfo98LQeESPpzkQMaVqTS3awhTDeq
Ucr1nEI2lpaPXvzuCVNXVcLFs5u8OGoyfiMZK47zPaGCYLVou9sTFXh+KCAhD9Jn+VB2dAzoluWP
vbSzR4Cb2sbtK2MZTla/zEv3xHiGm8iATtPk4TQMnL6kzwYMyCyx9nnudyuz4Kt1il8VM+5bQs20
k5rjbHGkJS/4417mF7hT3HvU5/mz5DzZ4zcMtrKANOqm3nkY9OArrux6QdvIfQx0XKxdJbNNEBI5
irxuN/8MW5Qc3tbGrWkXVIllX2Wtk5xkIH9Qej9/JDM7WdZJLF6cEigXArzjfBPqBgLHJvmdDQMp
ZMNUzFT0+PAMJQrR2BZ2KqecuPE67vY6ki9c18Szl9SQkaCGa5mEHKjfAJz30/mZcfpLkk7DadkX
XJbqoVReZNhzNMRB9N1CSpD6CNzCRVoQavqWzI/0pc9xKXq0yASpY/SjqBsN74vINi5TNdlMtWkf
8T75bBlSeGhj8zu0Q8I90QhtIs+ofwtNOYwInG6NWyTn3B45dqfHqUifPdQIKKGLh5RYkvvNAL5i
ESXS26BFhEbYKC0J4o18mG8IRMiZo0XKmmvsvoY19hSjV34q82vNPgDca/LelZb32DsG+WKp8yP0
hvCM6YYBeb8h7jRe/f0YgMEDSVo3EO9MgHKbMb89tHvfHS+ASCnwdJQKjsicjcekX9EHPM+NxxFV
KDcaE9tKNYd1YJjlkqpU7qyq/VVNoPMwga0KNIp9gJGKc9dQ9XfhF5eMmnaqrC/zV9r0VdSjFsYL
oq2CQXkKnGa4eE08XHxGFpf5btS1Fe0K8khxJCxQ8PcPFjOBhzoFjGznAGZl1yX8Pbg7PzZUyg+U
d5J0aGlZGfond4pRcobaOkMDOdRWCVTdqOw9k1VzyWEIIkBx23MOKxPvY+VNwVvFPhjB2EpUwiiR
ueYrTh+f1LZlhkU2Pa3qECZDQZ2q6LHBTm+MH4sst1a92Xx5IkgvlRz+JHEcvdAcowbKGjgkY/mp
YYhftuyGqla7FL71zE7b5afno0+v3zIRwQXwjEPM8yskltnyf9g6syU3lW2LfhERkPSvEhLqSypX
Z78QLm+bvkt6vv4OqH3CJ07cFywhWVUlIMlca84x4bMbXjZ2iLoy5UCCVnHtquG/N7Kef/Rg+GpN
wz+gGLW9Ex3ifCCZiNMy3SR2eX04zYFzAYZbdSovYEz/hu/dPPPLn5tc4Wj15vispgNRdqrzB25M
kcNJI2+o6+XsF5FRUsaDYttS4GtJqd2hbrWAh7JRICadio6JgkGz3VtfWPe1LET5lpeX1ze2oYrc
cn0e6BkJ2ZQeHohwxkMVFuIqIEXSh9RHzvtRXNd9Fmbpfx8t+4ascTdNbug7dPgG48uy8+97StZy
qtTU098P+PqU5W1N0YwnLacZ8/e/rq+um3QiNsPtQR79z//9+wE0bodNMMbdfv2J/9/7BPkcMujI
sFv+oPVtqj6bZDLiaoJcM339LWiyBmKGWOKZdePujaY2ri1WNJ/ZzZNJINMpp11COqQy6Gc7QGwV
svQ9aHpg7YqxG0BxGO1RCor5tLGATM1WehrDhtycpiR6DyDlPC8gxpKxJlDs7mqn8o1FlR2V1Dfn
VrxW9QOo/mfnKu+9ESNlSDLIU2OVBHvZ9f0NnB4+gjE+zYEWaJsBeANtnDz2uRgmFtHmtMuD3z12
oicVzMdj3RjYG9q6qy9WbdLcibxJhIQn6HVxgWP8Jh21e3ZtIBq622KCHn6ZY/JDQat/wPag3VNA
3pWBQVfLdetsd8bgj1qX4xq4MNbFH11XOSeRG4nnTGm9M9w5XtSIHqwNpBSjeWqaUu4Y7fStJprs
aeHlyQr/Rtn2Nj+vf0hZ19tSokVfkjJuedG9BHDQu04z3rJ5yc6UrfZuJ68J3AmVv9st0/ZU6el8
ZGHvi2Yi0EijRGqok9fOYQkIHYTiiHwKW2mzsYnNEAbYhByQUa5P/TNxXsSWZtRJUuEoLzbBOgRA
G43n1lX4SvCUcUJXY7FW5tVKlsSf1cVHvDyTKREQmRvu1te62EGeh7SdOsJYZptGn38LXcclvj4V
6zZl5D2tm/96DgqHwX55pSfC4PT3qWUnNsDh5ZXAGHNPh8C47QFMPZezGT1XBn9QifQeHGP0nJFC
fmF5+/Xa+i4yFmYHNHaA3u1rEwai84IOUuzffesjAruGSyGH/9rvdrhr7HWjBACPSiFpQfznk+Ix
zJmZmZCeYQ/ThQ3rR9ijPImHQoMsrJJX8a5nTbBbz7y+ruMHBOIngHtPaJSCn1HzPutG/8tKKZ/P
um165khzG2Z9uaMGQgtTn2BG6dVzTFX0OI3Jb92Gfghv9xEAB30kYwhGwcr2AZOsTdhM04PW3kTd
sot8LOvpJh8mv3GqgkRBrkkyGhd+fO+QsBE716qC2NLJ/FyXxdOM++Zix7K8aMnYIMgjTM4uyzbz
1p3qpP77spUlRFAoUWQemzbYra/+3awfQ4xiAprxRYXClFQzfBLueP4kuth3qmj+juCA9ahNLcMi
TJMscwedB/uThKavEpB2qBsxCkQMmpcEky5p0q85uBYfCib3MDBUrchIz67p/oph6jdqleGI6WlM
uEU9QyyJgOJ0904UYjdpVLLLUJveR4pxm7kddJpQxfTeJ/6SE/Em7NIGlW1HZCbxLsB9lo8vGsPO
8jTGH05ORT8QrBB8aqlo9m6gNG/KSPGxxWnQFuO1+Rx1dfwYaW+fzYHwxtzWrI/W0km3QXtyweZp
vMKt8LCftQcqJpWPONc9BG4ybsrW0SN6WU5zGEobhUnaL24PZNRFq9GAWDZ5He7wJBBXIJV/dzmD
pl1kcXHNvFI3w4yRsp6Hby2qj2OHVwjpl+sW9P7hMG0z1tYINHjP301Wp3KXLmb4yqy1kx2ocBLd
datiU2N8X3avC851Y2pMMUkOoJGuk5JhAgr39bQT7zBMCMuLMUEbIpHvdLjW3USmMWfI8uuK2I0t
xdrD4ERPtRB3kWimT9qC3TXpltKGaO7/s7/IDesGQebv7hTFCeVSeSqSbD6jy53P6yN3isDAdxla
pyk/B2BQv/YPiT6eyUmqYuWTciTSej38TR7uZxRyctV5+mb10C2jytF3SZIE3DiSg3C65L3Jho+k
gYzhVHN7ZRxsATDxxa+PVKscqSuPlBRWV8TYEmoWhjTmdOXUilhFtWIw9kc1+d0DA7/B/IgaH+6M
OnboxIYu+6IyQrfMkUsiNTtruQpGfX04J9aN2Myc4eIwMfWgtFmSMkUiCs5xRvK+6s+qxSDGUH9s
lMUEaFnZk5ADFxGrHUDpP4NY63aZ25CNSAYaNm+6+5TFT7mV75nQacc4CsdLr1bjZX20bsbl6de+
ciByOgB4DC2AolDZJu6Ftf2/Gz1r3UuG1ZBWarav+/qS5aRFLt53K7AB9NaYighUPZb1+CdZnq37
i5wwWg06X5Bwa51i+5G7+lW1Z3fXdfCEy7oMDsx8bWrldAZUXG6nlKAH7hMbXRQkGVXdn9UANxp8
ybqcXaDp00s95c4ZGsJ3poIG7lDW+j+xEaTHxBQfkDeyi2m2WB7FxOnk9sccdX2tKupRZrGfluJV
o4R+KjXLOVVG8A4KFsKCo2u7uHHoPQ9Wia+/owHvthBOMGZoSNk3iwusMGhWSlmg84ihrShhkB0j
8lS08Fsk1fGYK1T6EjEdbLEpSZzxkkiLt2YnPoc++TYkDiG+MfnwjXLUG0xDRqVeOC8OshS33OHe
lt9cetxIejgVe1UiySFXej9boAM0oFWzTiaIpizc3fGm5GQrycAV28kSGpK9z5J5IPzDR1vAkief
rEwIERuAMBMnHnkiZYJQOORIysYby5ehUsbrbDWE3pvh71SW7ZGEi2ZjNl2zaUMYGZi2Nh2U+k3i
FD9dWXsTKvyJ6ykJ7XwTRdaLGo72rgsHv8Pf52ULrysf3GM0cNdWgDJtQybEU0rteaCJ4ozOW2aW
zVbN8zuO/RZIT2Nt9TiJvYbZEZQPuFHgai9zgsfLdRJuiYF7hp9KiU8biPWc+QJKAsbduLg2iW5u
RPkGx2rYC8geeUHxNckBxVsVdsy0ovUu8XrHVrittey5RKfsseFvNAkaGXsg1lNo7fDcmG8FsFt1
qYGj4r7iu+oeY9gRUWnsUp2EZAdTClFNH07TFu8VXUdmanlKa5+n7aQ/t2jjr9E/buyII9qkTRcZ
R4wN30aoJBBidnHtdu9J0zIFS8U2zxFF5rY60i9Wr6ZbhMeKSAqdAG9rpmAwFoKpsgzbQxjZ1iZp
mLoSD9clNNPduSk2geoIGgsoXDNKM1MBK9y1sdHnZGhJPDDbbDDqjSiQutqa85zF3UVNqP73Mvfa
mmW9owyPrm1e9bCst3U6kmed0gug44WWlVbEWQuM7QSxKo+b7FRHxj92mJJqlGFRxxqksKZrfaxy
Iu1+UwI/jgCNwlG9FmXwR6VJsylp/xP3Me4ajaoOSdBbYjPTXQzHFTlfqm0RS49qg/AdonONM2Cg
ZjGg+q5KZPiqMb20oy7PlK82htVsLSazG74aQgAgGDAJHt5k5CqYgJIDRnPlluhU3sxNam1xeUwg
LKBOdA435FiBo2P0SoK8OHxIx1X2OvJBqMzckTq9P+htSzvMIYUeWUP5zO8Ru9/KybW2Vd1PXh+z
HrIdNGFJcxDhLJ8mi8RqyHEjbYaj1rv4vozoG2Uyer/GvoyQwmAwOk8KXUjQtdkmMdofHfM7fUxu
1myZZwU29oBo71IUS4zRgC6lQhEYmEQGkksDSkEJPCaCLyx/b4E5Jcdp6LpLp9bTKYjdbVMWrMAJ
17tgXYGPm7hHZ+x+EjKPVWpc8NmIHJOYlT4IP6iJQVfsM9XufdPQPguaK1d34A+adTXap3i7XpjZ
xioyLhfQHWTqqG6Usz1rt5nB+CmmDRhkG7ejmtoqWfnIElk80QXcAj/dFTQinrISb44mZ+WKjXNT
VK1LCaUzPadlhidbMZOZkfykXdhezXps9oayuMGi6bW1qOroOUlT4zed02IRbE6XOC/ny5hEuIT/
Pl8f9XOqeGQ7KV8vDAr65VZPahjZreaR1AJbcG6Omh77jZQzPjINMHpDWA/C21vAUHFx3JpBadZO
SmdhkXINX6OEc8wRC6C7Bb6XYtdUaIeKUHuZ0ClXnRPDW/6G886g+ED2QZ7ZxyBVac9zr99N3Iw2
mltjjaKxCrd5X8bu0qCxECthXGjsvdMP7skAorY6Cgrp/KqblrOawKBNUKWEN5MBllWBwhgQBCDN
JkQYw1IfS2u6VhK7ddCWO1kkBQgxKe+uyHQvCKThKWCTIEJm9xKRE3KKprnN2vwkY2luwhHIQaEo
xkU4UAGVkDKvBKweMwaqlht/Z3j39SVMhJvgHjj3R69yfdCnQpje0SlDx+0bUXtwtam6Zj2UVCVV
MWohy2pyruR6sRsHtiafgqS5TrzrkC7ajjyLcebj46sY92fq4EjTGxjTeLPI3nIZIkMGX5SRmQFg
E9zQ3urMjwbtINqargRWhMyno4PwVashBbHfyZo1Qq229YUAq/oi1OAXpil0EnrIWi0yXiLSRnxa
SShAuZvS17MYTBhDUuTbCvOgGRFQm58ITbylKeNnjx49V4pfBNWoe1K1oRGE6ECpkyP07a4pYJxT
6f6oaDXuqVDwlWUCnS3LpVOnVP8EQW6zJnFbuluue5vN4nenDdeJwv6Daj0izsXM3BFk4eXBmP1o
W/PZqafkYHYOh0aX+jODmtwWgZYdIqA1D511W+ha99isHkYkIWwFQsGmjYwHYyP1dhXq/9RAcVye
WXKon9oxtpGMcBXIMEViozTowiMb9VINOte2gVG0IcuhLPJrMT11ZaZf142UvX5VZFVtO83Nd1iH
/n3BotVGG2R542RU+8Bmlru++e//XR/pNYXURIfK/f/91wjXMsL1ovS6ztSxYyIZ//rQ9bPsXtxq
C9fy+p//60dy9QvCXiyvqcPfcVEMOyYMu7Dr5p/kO6YbgUDjo3WxhTcQfqhW9M52FIPxjMEx3mmR
kd9FL9p9N6vUV0LAZMSiLLKs5hVJ/HhW1Q3R8/h5Jvt9iG2H8S6npjOpm6Cg14dP4oYeiMmHFsmn
iMugNdToVBs5OKYsy7/nBRgKEw3iWdQJBazepmEA/CCav01qRnWmHcxTXalnXHDuUzWo4oUmrYpQ
Viqn9WkFb9HDARn569PaUkDdS1xtaAfGg7oIPkPMoxdL5r/pzw8vVOHFs5n7ZfQ8pU72Miybykr/
OI3Sk3jJs0ZX212qqdneNsNHDX4wt5qcEl//B5DBsSPOYZvVYQbU5x9oSLTUyB/3iNTRdswPVU/p
2ntTD/bJ0ij5llJ7KMC7M9Lrd8D6so1VN/k9uYLiKTzHjUcftqrziEKSPupC4ZZbYJGKcIGTOP0Z
DtgQ0qTq/bJnctZLf4mAC2vxY9BkyTqdy2ZojVtWtfvMhg9EslCzCfPKz/u9lndHp7F+OtgFN5Yd
vtkBc0qCiZAzBrSn0UrWFTjh3Da/l26wjaRz0EXUPWVhO7yaIYJlmyYm+v7Iz+z5MHcpSRzlILy6
wjwgB6b+AZPed2C6d0NZyIcCGXp5LYz8mU7RU95Jf5xr1s39IelqL8GhVKbzqdWid6sJfmgaMyCt
VI5l6W6HZriB7iZCGA0z2aMbiTcEcsUeV+89IeSJTvADFtJr7ZZ3GT7PFE8bkuG2M1mDnR2TXFs2
T06YPYQ4dVzOUEH+gKw4cvg+OybIudTlpnQZSxoSuuzmUFABygYdc8Md2+5erZRTJnFAz89aMROa
XR3tgGDnEdLMiPtsojmeBiilov6BcoT5AKX6loM4i4vyjOIVxR7ekzQHI9sM2UWfWBqo1zjH7l86
1SER1s8ahATU/m/lUMFMsDFdOL1FMEWxhwl/G5v+XlORdLP5R9gSuf0rHypWC+Z3U38mffNgxQKR
e2lxyWksrLStMaIjsltImpbc5L37S52vyNWPdSZekRq/dzHQNMwt+zJHPNdl30PTuGv9eKK9/WYw
YC6LE0Q+lzhe+nb1nvCPXY2t1lGaO0ksFkl3lfs8tJuwKy6VYj8s273bQjlSS9mYEhNmYwJ6cI99
NZXUkUe6cFb7hM/DGatHMTk/3WH8FhuUKNQJb17AVL7eQ7G/Dwz9hupTl8Ybac84F7LTEFevA3Ou
QAa7M2b/3+Q0n7jIT3AGdoPbPakJXaqIhBicTzSq4/yjZOKMuOpbn9VMuXpW+o7GrWZQj05KKaBR
zB+1QWvBIHgBrRg8lprbC+3KRfocUS6za/XNLmgZt0sxcPm+qAI1m4zLalOqxj8YngG0/SxyyLZ1
gejNYvShsbxTlpDdsUWRzzR3aIEuZnHzc1LdY67FO5MZICnuHtTNKdyOFmotZjYJY2JqNacKq23O
uj3MNJ+hdJe44j4Q/WDa05Hsa9KpUtwnYXByfgyjdaQJoFjz8+zmn40xvgEHOKKC26YwVMfJuGJY
3FW0wMOO1hewbw6m55qdj3x3H08WnQmDvo/0MPEf8gkH86DCfx0fqk11fYgomejYuLsXbiIjsx6Y
oz/o0M7bRmXVGgsAq+l8cPrkEwvgjjyxm93wql2ZCFYovGJ5YjifvTKydrLLnrjMSX9g4Mpop8Wk
OxTJNVPjh83pYluuN3Zk+YTuRz9Wmy5m+VqU90OnbkxdHke9v3S1cdQ05VCK5GI7ZKgbR3Noy62d
ogWa2p+FletnTfxTKT9MlIKHSmNslL3mCUEcrfarFdpn7aSsnfBWztkeheizaTb1xp4wXfb92bWy
73QrEFnqIcL96Dpa6gvz7D2ALh8KR8IKGcV/rIzf5w5vl0BrRNH4A+ERvIm++ESOfqwsLtpaor20
6Y3rCKKD/bQIDTGBbmzzzRYoNUKSaId4fumc8hNlmIZHBWAOh779PpkTEHdCodzybP7CRrQPq+Gm
cWPC+ZVnEU4KrstRaVEeXcpipKWgeEZbAtFMh4+pntGElqTjuDd8NHeT1FbO1kVykvhijAkFRj9A
RGIY7vNhvlmBEWMlSzkQ0alozYta40awQ24SYA9iABr9+AJunJUn3crB+RXN0bseJrfZpfI6/imY
KcGi2bbyHVlFdy7C8LcIgn06LogdLQRfPN7Mft9BOyxGC20E51tLaaOvOwwC9dVg+eooGkb+fDff
qh5VuIVKAnkwxGkuFZMChZkSCMhC8Kz1w0+WLAhNtHbXzkHptVFyN0rlNOjdcQTku9xt1DT40JTW
c3KsMbb6Nhk4jmwqd1YG8Ih7i2/RrQ1Fig1OkR99A8LIfkGu9VBHzYUd9ZT25qcOJNzsgSW0nLFV
lOL7kN/LLHgkFlMIRBw7vVEREyD6nwU6JiNvfgCfvFUo4vD1ZzuBR1rhbgfGc0Ph4FiQdTbrPw0S
Ta1BYqds7OeSgos2orwj1+NDZCPpnNzeYVRSuDLM+2gM3xEDUC2kdBaJ5nkytA+zuLAIdjZYukPc
J/lBnzmbeooiMc1uu0xvhmXeEUbsymI4I1zDvt5uZ5dKrygpDMKX/Ex82Aq+ZGbLvKr6oTjpx4N0
ebJqFI1lF/JDu1cNrzG4cTlO9jNdSPcyumFPfZNF8WcO4rsD+2nDIoOZgG69GhKbc9Fpm7ox5MaG
51DEt1ila9izTpSlu5PjqB1ggnoTbG/fzByfZUrgua24icKAcmam1BrT30XUvKo2/Bs9olLDhAon
zU2N9RgnxexblvpTrUKIp2KH2nAbY5cxmYyHdCuCdGMpwguZf7bfTdJNTBSK+kAhJUUaDWFh6uud
Rh5BP/RbDAk6dLkgrQCWq7tmjPwmbvZdQrMVY1Rqh7skTvdIh41sn/KxCR80A3PVZeRFTbbrRLpP
ZXJMzcDLDUri07aJUPNrNMPJIWpou6emTccD9GuTowJvkbIUPtXqlKT3zuAG21Qe6j/SDTQPC6+v
Gw3k9fbQ2fqu6XOOFGRG4aN13Wtl4Ef2Z8HaKUYDbSGLHsvhKAr10urzPopf+dmXtOGXTvq9qkxE
mYcPRsbTBJtlIlY8HCw/0HS/pehiU9Bqhmk/OohtY3tfJeU+ZO1bkW0kuJ01jqeX0y4txyNk3kOG
c7enjJEn2qPjp2u6QRQ8NL14IrgW97pUDo2JfKd5KajlTtw+ArTpFIWPYdrT5qe404KG5A5e6vaO
fADfGOMDvYSdWhoIRuNdWN16uiDBkBxblRTEWTsGS6EB70CIe4Nl3j5zXGQUA3oLFQ04B5B2Y8gn
kFKtkbRUWMM+FvGxcszzYFVIxHpfs1vPSKa9ElvbApZIVEA45gSfKERJqgZ2/USekj/WoMVtdYe9
aT+hvTBZK5Oc5DWNTVGYOMbK2o1yPIDP2EuBoKJ0/FIY5DQ5oH23lTkvyMydQYJUQonFTm5x3uxm
QCmlsFAZ2welIxwoEfyLMRkcWoFEivI0huZ5Z6gswDKw1GHMXH1JGhnQe6jfHEhCy+ulrXjPSlx6
cNix5hwzBcNzNnmVkl3TwD6ygAMhSXiSOb+EnbdYuTX9rLb6YTHhLqqp3lt+HztKDjQVCX6YvKgz
/LQqjwZQk7RFmA/ONSS0jQX6qbcz0ptjMLPbQheHFu5a2ZesGJpzuMSp98a5rOLDwg6DDP6rZG2l
cfJG6uR3pulb2egxZ1wiryao1I2zSxXVi8Po1lCrhe5wVBL14AB6q5VjTmy8av5K08lLq3pvKuaJ
vG6qfs6R69cb1EOjyNPCrk/5dpyRaZ2zSfV/xkXTknX7gllnOVheilFXmOV7UzYX3M1h/WMEVlhw
3HRV2+WzQtKyhmNK8WA9cExd6S+GDWrks9lw0Dt83kDz6P4vG1yUB6XMaHT16GYzRT8mbR4d17QE
J49Cnx7XD/oeBryJSt1BirGvllHaqDkEqlokeWv6ck4w8oFm+1Wa0/PQ9N9pGuGwKeV4XYHsX1R2
zdyvEI5WmaNLhlOkydPqYxgOsqPKn6H2X8F7LZ2a82yi8+iqzIZNCVAzwlGFP6CgtErMK2vdST4M
LGqbOJDaSerFfBuLs8h/otvDVFYCFuynID2Z2fyJuXD6QbFeeXIit/Q0FQgC4W34TagBHPNIYaHT
Dp8lUIwkHIFdu7doYe4ny2bNTMBrgvV1oa1D+64Z7131ogIYuBh9+F4Plf5qUtZGqOx4mggTsg06
9bLC8Few3vrUQMq4TBRJqVG0zQqqyrTphWhhSdsqU4u91V5phTbnYf0WikqmF6qv854J4z85DY5L
OFop55Abo3tiWMPQkF+MOFJPwCxdbhcdFZk88plsjnuFUcpbsTQ6bvgDA9ROr0H4FQX5qiAdmICX
cbFl9IFmrkEvWHF3NpwSSvvWhGYN1NA2Jht2+WOVhRVHgX/b2Jn3RfVpIjVFqxqkPkvwp0phfYMb
ofMxIxoMFTTxA0r2X5+VCWh3uVtvWeJjPGhHstWXDY5jdNg9zXiG6gyQDemhZCkoIPv/symGbsJS
nI3pezawiCdrezVnp9/CHIbM1B3asKvPht5ny82uoVntAgJTgs7ZZkrEZGXB+K3UsULlrv/1C009
U/GoPQXa9DvKK/OWYLzsHaxNS80mOraE/K1kzjUuYH20btq6xYJjNSM8CFuj8NDP1VnN5FG4snv6
+mJG6fw27VenAy88GUrCTIaN8WBV319FFh6gkQTndTNOdXAu7PjnGAMlbLWFfhQvr4qbSjHvZlqI
T9ZNazBM0Hs5rc/qRcBUFdbNwHN6WHkxKzmmQtcJKy782Wai1r3HF/kimrTvtWuTMr7AGbVZVWiG
pQZrJ36SXH/o31/p67nTqUuA0Rju11fW34mA3sc4IJAaSUNGHT4x6wirxtlHSTvdMNT+7h1bHqZB
XzqlKmp5sOMoJF1V2VlLGNWKD6vr7FmOUX9cn1mh8Suq6wFHXztiGNRrTy5MrN4wXiVfzoEoIvfS
W/U/uZgKf322bkytraW3PsRSTkp2KbedM2ENSCr9nVSzyxyMwnfMsH8Y4jHIUdxck1YrMCKST9WR
BYWoapyWIcBOyvjrfn73oxpgFRwpW2tTMj1FvUSCir59/X7Xb5pzk1WsQIiIuwEbryXkfgpcy8Dv
bqAgWjaDEdKjaBMTpRcyGFzDQetFtdA3yYhrYd3UA1YFgbrUyxMCQjRNZwwIamrh+dwmngXgBeYV
6dQhb3wu0/AlLaIXpY3g8glx6KmF+8hv8V9WC9NnGXxkivjK7qnDEVrMhQoL9rB8Ngqd/hi4PY0f
dzxQYohfZc4YbKB9+kplJCBLYt2hPNTx5dzpiiZ7A/LXRi5/fBygpXeSz3g50jMpTLeAMfaGYduv
Si1/LmZEA1UfKrgbwFvrAWBgp4PfudRyxZgYV7o3+tVQx38WBz51s+ElajGiWkzVD90AR0AKm8Jy
tZ6VrwROiz0NIkr48OymRh/8SumC9qhzp1h8VKSZRm9BZDgI35NnTfSnTpunU6znnPZ1kaOfT8hu
6tOnmAU7AGkMv/qyGeqQZXZSi3ljgmX2SFnBcrrMbFy1gFVQ4voeZ36InpKy9DfrY8gNuv2IiUBS
nsWa7llskeVEo6+55M0SA7JFUmefvwhZlsiIm5Edaw5ZUFdTh+Cl6awWE+80IiaOYb+5k33tpt46
tHH+7iJQVhceni5ow5IAlb3pkQOodiOtOb5ik66vBSf5tcF2dU5bpClNqZZXai5ElFFQ3eRudakj
cHmQM1V/0dFdqm6fxq2gtILk1I64VA1dttSIxBjt8Bu42CuynEOO/O9k1YqzrPHrX43X6egf7JUB
5KQI/h1p/Kkn8CmkpSRPSRuCnpKz/ZR1I396ztfmq4VRnKumcl87Z0FVgou3WSKFOkBbYevqoUUA
6Q0usCjXtFNP9pmO1tRyfFXT2m0x4lWFI6p+4t2483Ul1N5QBivpPYZwOIfNk2s0j1A1uxOSrR4p
kYFebnlacIu+CkpkNjMgtbpPw2gfl984qXbRJCPEaPAPRG1Ql9STb9xuUNs1rVLSc2ps3/FKUdrH
LkXSFi93fH2Jsc+Zm6GIdvC6Z214SqHyDKAuzrKgr87yaKlscZZkzk/HLn9Pjdv46/Hosqw89PCy
KG0m0RHEYndIGg6BQN7SBCiT16MYaZImzFKcmpJPbWiZxy8fFybAEPUq6q+cjQSAk49zEipuDwQP
2eXrYBGrUZzIdSR/PRj245CewtQJjuaajAKPv99NQCE21rj0rucauTMm3/P6qHFb2oI0HIXoh43a
KIq6kWlen8pWP63TlXVTLW26MI/fjW45s93Y9UXffiuRmOHcLyiA1o71iPNA35h51x6IqIOh1pkw
/orpaKt0EdfpipG5uDFpaWRMBrcrtlPrNYOW6uTbmZ2gLYOmrNVWimESSGVlW78TXIpY2sBpmXQQ
lznCYAXOyRhCMGHTc1Bp79Mokye1UveEsAC1DXXCettwslki9YcVeOWUtvaDYJfNjcyUGn66He2r
lkqSrNNT15GZZdjgu7H0omB0BOyfKIifW4N5JT0K9Nu46+b0ACEZ8Wt+XzdrhM8iWVjOUVfEvzJN
Q0tAzLKP9XO61RlQ6HUQ/hpQVVCoWy1DL7KOpyOwPkUMyOoGOX2dz4Pp5kQWuHi+xfAvjRg44W+l
xTGlNKp+dZcNAsTiYvdKfx8gjPvr0PDFYasshGWoTfT7lMf8OSXckFqUxn3dl+eTOKYhTUunvq/Y
A0JAiL9dHyoVcQ8a8dmNTG+aNPXtHGNZyrPMenYNG0gBmYAnmYzWcxAgDmCMu0d02IiMqLODluXi
FmKdwk/r6u/h1BEyEX7UXBzfekASOcG/+yxD6m/S79l1CXCOlCqrNyPj87UpBZ5adsc1uCmlL32A
aDu5n2jCwm9qMcQPKymRHwa4QR0ANV1OsOcmJB37CijQOk8DGpOF0mAPlCgRD8R7M1Hc67rPBTJ4
HZNMP5SR+bJO3yICRliMM7EGVHBIGEYAL0+39bDJOEOLblEWZFlfylOeNsHN0nX7hl1vwZ1Gjvgg
9I38jmUKE4LoUYMENDklqieVaeXeSCTibKMfop1JwiwWcBoUfUGp/N+dkgqPgGmbAgBZRy5z2SMV
k1sQxo7HmqUN+5ZI3whpFi1BpCtZSWLCOvOeEDCNgaOdbetlHYLWTRdb7nasaYDFkwYwDmLCsbWE
fZKKFj2ljaQYZ1NIsXOJdATP5os0f+HoaXf9vKgzFpo9RD/12qcpCGLm2BBj040+E8hqLsao4/pj
1lcIMM2RM546gS1rU0PH40ZbByctpvU2VpDzXUX9phIpexZxYtztVvsdxbQQDoOxQKFZYtzREOPQ
H68rn42pDThGJ2h8sxXPgzYGvjEhqF9zAOA0dUQYNpbjDTnRkTrriSN1occ6+YhNrFQ9sey7qDZP
Ib64H2mpEGhrD8Ujp+CxnydY0+ocmMztdLoSy/DVDoPch2iD8PzVHbIl+DzzhJDHccPJs9Ks9nIm
QJSe6uytG3EO11Vp34WJ1kyMLnHrTmcBO4HHQqw7TNoIZgs5fEvAQ0tr4YhN9AkhcHxbhwejin6t
By+SlH7byAj3TETdu5J+yLSk8WkxGW6z9kxX/g2YDSuIsL6bQjHuQvyJZ0AqSzzSREnezNZ4q+UX
LkSmnWuAISACqcNZQ0GVq39bKXt2ov0fV+fV3DaybtFfhCqkRnhljqJEyZKtF5RlewA0cg6//i40
5xzfOi8sUvZ4JJFofGHvtc+TOaR4uOL6nOvBm7X8toH7rknleHLi0Hh25vIrpNu8OLpPTmmEcpcP
B8Sc5b6mHoo2qldtI+MHST6JrRfg6t1esd9h+uzMwnh2JU7ax/sz1gikM6d+SUpoT8KIYL1qXX2J
YoB4Zot2NHcJwOq5i1CVp++EqMffhmqeCXHo32snkG+GPvDX9XFtDtgI8qTY4CbRXsLoV7R8q6SH
ZSfCdc44IPQne061jREZRM7MlKYW6ePpg3hb4KwywmvRN5J1h/Dew2R4QcEy3yMpNlnoxz85NLpC
f1VNMOEdHlOeJfC2RKOI2mj6dHQjZTAX52eCf4lLt5ONaw/pe2gTnVG8U90aPywMVJhU2JRppIU6
iWCW79WX0am/6ZZfPM2AFw84wj6sKvuwYn/TLcRIDQHmSsqZkJmQnXqDBoBemgevMrh7Ws1LvJxt
6oDDjUEiNdOEtYGG9BrmxMWNw8jQWzPTTUYpDNIz29X0vY3BVeAmBA6iIT9xyxMDRpH+c0aHcDAN
Q97Au6L0I+lQvcq7OjpZWG9TGARPnmwZlQn3efRbl1tcgIW/CPSvLLJxfwzZpWlb+7V969MxBCZT
5c9uKddJC6nGfB27sAD9VxXXvucIVv9hk7lwXZdjMXMigA4mb0UVzfpTULkICL0ejR7kh01oaj80
vYdaEn6PdIM33MCXk4HjOUTI/49OGRjHyHNyftoogOvFg5GzlcunNCxBC7io9oPkNcuFuKOece5N
kYF1GsFG5Mv9C0XrKfDIaYGx86uo4vib5yfecymJp1teSWNYqjpKNG6C7PYi8Q6ec1mWix/qVe6V
FjRQryGumj8UBvT2qmTW5ts57hdERyFxkv/vpNUxwmNUHo8q18Sv568OtFdq/Umj7l50qI4IJ7YX
/jV1BwwdlimXfoZeQ+uKNQwz96GcABszp2OOT9UcTdjIFHV/Zh3ktxA74sFEWtjJjejbbheKSLv7
XK2q3mnD+tOffOveAMbY+uzYtuplauYN3FO2fACd/H3sZx9kwz9XWTVduS7E2zj7X3JK6muXlNF2
gjy9d2qPNw8nxXlCLXywW0lsRx9aJ9FPb0hKMrbWdEZ4XxeMUMwCPEwvTTw2WyfMscvMfbGv+2/1
mJYX8AVneDL1PlnGQZP4xZHAvSfF8ZSFWvoUo6/oR61/qg3/IERmHLh7s/QTDN9FHL0FUmQvSWp9
F0MZoOR1w6OuudOHF7F38tg6B+ZUr8Uyjgzs1rwwIwO3qvUHW1rmag4m1HBi4j8iWchst+xk0OlH
+2HoU4Immj98w94LBspsX0VJsY0Fkld1gIeuqX+xoXXhUjvQoZkKIwXWQXenZlYdOZwZMk5Zcpmx
Ce0t2aJWbsolm80sdibzt0NmagXz6aZBLYJqFiBwfOIwrABFZPGJUmhkZHCTgnRD6WNL7VDsOHVs
faA3xo26FIq9Fzu3ukEHzNrlT1H2h7Rp++c5yQAad+xTaKvcda2l1dEcJJud1HrqouhszdTY6nNh
OGCJVcwDkNttPQtxNhhnI3SO7mH0RzrS3Bd6kO9Nfnn498DTQKiO15kp/mmKqTiXc14f5kAXZzOf
3u3WSl9yMDE7AzoP+B37PIZEsedwfOzQ5PYQgJPsggx1i2W/WKWboIeCbhdb9k8Ki/pCZEBzUc80
R/YsGnRz7RJTtpFEOe79xVaO6BY/tH7jv50Nuj4CZMp1VM7ERLcXW/uAsrf15tK8qkLYcXsseMyd
zaVps5Z21BsTCQmYeZDu5vO3xqQ8exwdtuCXGkKfY3cSfnhMEVZ5aLJLy/Q/amDpNNWhw9/LPLli
39i23m2gwmnJcE4Dh7ekEdp+GOFC1MMsN2UMCGiUWtEzj228ExaeLvWrD6Ct1gk+17PVAjdX2Pdh
gYRnhlmjah+9NXWiv/KQED0NgNS3vZ4F61w0oGmKjlihNurWA31NsxvMJaNmGe1YhVvs5k5IlJSD
PGtdLmm32SwyGUUpzLE7Jkm/5Rr5Q3T3L0WCtxogY5lOITm7BJYE74Vnw8XXXbmvsaHFoL63OuGx
QAbH6IzQ5N8HUupjtirhV56TCGlCe3vO8avgRegT2JHUB3HGDDtnYbQRFSpbVRvTxDBvKEHhw6I/
JAMuRp9wN3Yg5KDHbXqPIwd0MIh9db8ds/o3Uv3+Zo0GGunGDvZdCOFd1B3a6hp2geyI3s5IA+o2
g1ZEG59l1NrMrfqWggZZ4qfTxPMvCFC5z5mllM3WK1AuEBrYUMFwYNdN0R/Cbry0mriwQqDstvp7
WLlvNaJx+Hjepcd/GW1ojwVyTudgV78S2wWS6Rd4Qjk1DeTwJFSMGb2s7gg4BL05gvR4iYaRPV3d
v1D7faiZgYPv9mAP/auHGGjg3X22Sm+4J4Rcz66vv1PEN5s2HehZfaJI1QNGWQ/yIIHBjmft7VQa
b4Lp1Mleyrc6Lw6O7Rfbasa8YZjxq0nNfqxaXKjYlNrHNcCnh7Ndt5y1+hethFRUbzL/PMYF5lh8
T+OeOnrMR8C+cw5QEZmN2TrDe15FzyWL3ZNZJLAg2Q9sA6mzyShjvIVzcU7d9GfvLoDLKls2mV1w
jEUDNMus77Jt4+ewxvy0tKAliU+HlgnDShtq2LQeduBK09iiOjTigRbGJ+YNxovR6nytrK++g40Z
1txaFXp94bVHB8p/PdbiFW8vis3YWo1Ef+/Muvnyc/IDauwXTU/elgRcwQK1HK6N5TEecm1xgNbJ
uiGrt+xGgk8gll8RlY9hsCLxw+KDZvNPyq12Nc2zdZri0XoKJSkjbdycEkN628qmM4Dxhjh32ZPM
VXdhVGx9qwLNeZLpC4rjbkWGjfaczsxrag0hrlFi5cnLCSwiMctPDjluniO+tSp3xE/zVyMzk03k
9vH3xKXJBhjonbwWp+8EAjRyy2L9GCZFGVpw4TGsMmtCjANyrA56KsOj77PPjvpucXHgypgH4xfL
1ezN0LTi2oXC24dVPhxFjkgkIfxZRbYDxUEqEuOabg1c0zb31QDVnmcUn2aexffH/xMh3lYvfDio
8H3PEayJG/V38m1BJZpFflWVspGk4CLHPNn06SYeES9oOlZO1d0Ued1uNUv32N4wy3RjEuRt2rKN
etl09i3pkt9OBqjTczXn2s5N+4KU8h//WG20vi2osNP23VTkbwhF2BvsD8DSoBCWJ6CgCZyYL21i
aVejsPwZeQRroTZyIM/RMYZf7tKTq8shzKoU/sIymLOKHJtF4rvf8kz/xA7r/Eb/AiVKeG/u1Igd
ssmJ6FZG2eqhBoMNU9IdVo9Emg4M7sec6wQVg6y4Z+l47EKqMxEM39Wn04gStkxETO/VmZ20TU1p
O5WPl3BHmVOW4LGJXoNhj2GH386bJYOt3WFST7zhg39TEuNWM+/nvDxFsfxJNkW7JuzC2EVLb07k
kH+j8G9XwhfFHt7m3DzZdkxPTTqCn0fXmp70VlkxEzRn/C1LU5yRhkaviV8OJ27lDGe0e9xF9S/Y
YXetH+pfE08GAubWTQzgJCd0dAXdl7Wn0+58Z2ZqMc4rS7TWNxa36OUcna9p7Qi4adgYHX0Zkiw1
rhAtnd+M737tDbNxNmzmE+oZv0JSW+L8q+IUYAKCIuTvznhI8hILFgQgvRLjZhIZlv+aiI4oVGi/
iMBMrWDVAlK+TlBi5QkO2WUEp6ZvckSVs2rsecT2QvBZCRsCpmnjHDQwr+ep1XMw94Lh88TkvNDs
V2Kbsm2NHRWRq1Yx8BruKo+nFFXLoiOtD3IqsVgahAsTD2ed7WDMDhN2AUjq7GYd2nd1aZZlnS9a
FR8fnegvMKPgkXELHi4lZHDDcc6NZWJd0w0Sov7z6VKLkrmhiCu9GFRkEXA42Skfc1jja3xgpLmX
JalesRz/DA4nj+qeqRW9Fb1Vte8SgxB3LD6byH8FqGX9it8QLInfHmapmBQDYUpn7yXCfnXge5zN
soUbvXTEUIiLHSpyH48bZm7sGkhV1Q4OHNPRkOUfrJ/1m64ba3ZJ3ot6xe1mBtoAHE+9JDA82gGw
0reI4Hrg2wx/gBE1L1hHxEE4jKVDIXuyd2zyFmO/swBSETX233ubesaOHTuAOhBHEh3VZErNqKgo
20s3lI8vqa8niKjWbdeTx+Bo7vnvg5OUKOSb6oOyOuIH5pX6w07/KeYfqnDR8xA8uq9JnEJ2cFId
Kv7o+FyjBFWtKkg8PLLU6RsTCvMlD8htTvokfy2LnmE8HwT7aJECu1Yrr78PcdJs0gjwv9Cp16Dw
rjrdjL+XFciDRseUnrSmfRsbU+BfiH/h9TNIABegoixrH7QeAWcaBkM6k+W9BtocwfaIzG3k6LcE
nOOHPnjNEYDiBrn2hG7ag3bVjvWzjMb21sfPf7+ivjwPWKWKkRsjk/1+Y8Xs0WqDloONCKJmixh2
Z+j0nV369sFHm7VJRAsiwkUQYOHj2cD5gfJYSIhy3WBkN+OFXWrD90K5XS/ParfKbs5rktvuldg3
bHyFuckxHqN4QXnMkMy+RhpwG+k482fhUB+HoglOlhYY0JPRCyiFBHkzCbeENKuY37htdTDovA9+
7NYvOKTz3ZiFcsNHDRGLDNv9vEQid11I3RAFYJWWj3VdRPbGicgjZkooXhubz0xlh1/+N3Wp2ESR
GDtO8hCdOmGtWp4VL54o14WAiK7umK3HhrdwwcsRM4Ivc5BXbfDbF0Mrqvd0AXgwBxsbJgH2ktRc
CqZ5QHqAfDm6YBFfjCXrw967mAm5erRCHvHO/3kZl9BjiQsw1rCXCNVRl3hLVs1RqQ4qfuoTDKkn
UGb1pZFjeUHkPw+ESUoQkgXxMAxPBt70KEoN5qldc1ONm+uP/U+30CnlW/9ptDqc4cth0y2HT+eg
hu2bkvVZ4IBcrRy8qqJwWWEKecfDBUG0JW1teeVUATjP8KyOqkb9E8tDyggQLxucSfUHE5sTzLN6
9Ge0OJ6YLbSbtsgl/yww202OKZJTmyu99wIM7yLHPua1757ZLYm/2LbqwrrDBGYQJGf04Es24dgA
iXXm7pIIhj6py3ZuZmpFacHC0uhp85umk08Fu0vcnXiDYQNRdgGaiG5mkNHyRQ0UbHSff8fgaTz/
KNoflc1vUEUF61P5iUppPKdStNegCxjDJUjJGA6QrVXrFBJT+x5GjJLC/kmORfammzpCiBhSOd0e
3H9h3OJYl/cKpYifTS+dnNID4U+sv2MTVRtt17VwG3kyQqfa+mFj3myz/4gGieMl68trlyWvjkuc
dRbc5bLIYY5Y3fIb4mifH5kZAArv80MztZRJBdzry+z+aE3EXKIl8ylSp6iwqp8ujvc6Io8Wv5f5
bZTI4y2zwWleFt+WcWLhhuMb68F+PTXGFwoR9CLqoBqRCI2I1olt4tqNrlX3Sn0Fq3G2j7IP/hCh
Hj86zIAwHSB2qPJDbi5K8RVK1McQduzr3PaA3xLWCdrkYSJjG5o7yBe8VsZ7e65CvhX79d+Ci71Z
1iyIjuWvcbttd3nN9hwE53h9HPi54SYvo5zLo0lM+ypIC/JpF4aBmlmXmKzXWZ7Ea/U1c/mRp5m1
52AIb6cm+FqGoSzSJmroJbnW54itW0ffy7p7hNGpxpNaP8M2VWpbX0ccN6D3vxshQwlwLBA7XNDu
lZl9pYUGIb9j2BWgE+0Dv36Z5xCaYRa3W3vpmuYmMs/qWZp2M9uqXN9UbFcuPWOL2GoPLXF/pAmI
2Dj0SKPztLwFy35GzVj4mx5beEkoFTTQgF25mTxlRfmqPncmYPZVGA7dKl2iv2gsD1wJAx0Wr4Ko
I9qjBIKqRCBh4BX7JJ7fdbcunnSrwd1TlCVi8iQFR5aw0DBYW0gwsKtA6Vlc7JjqWWnhFw4sf09y
iIO7tLQPXq5TNfbiqajc+Y4mYVua0xWyMZmUdlx+1Pj7d4GdIZYPMsAJbj4RyIdcQz3EjmFAt5ut
zd+vRTiRXXvaqC1FctRdjlh9hidvBDoRnSkLpmbWmHAEtSSILZbYv/kD9dIPGJJQEykFnw+5mHMA
D0cvTjg6YQ8tDx6rpMcz9dKxsh8gFPz9368HkUOa/Kyl+6nFxI5jOdhT3Z2oxYOTDVDqDPeZLoB0
gqvRp+V6Esmn3njtk7qylleCwLyzSwCn2jpNixLLKX1OfA2ArTZGCVz4ObxihwoP0CDf2knk0SaI
ECyT67uKe3T5DouyC2ua6qyO7YaImbUBihAvzHIG9ubwjUuqJO6eBESg8K3YD9jsd0p42FRc6XtQ
L9W2yu36ZTROTRDba/VPBQnb57BJECC64c0diRjh/YyntHvHFFCevdw7qO7D9V5t2ZfE74lXqMPW
Wbhp+Oy0XXRB8myvytLuoQkFEv8agWWlhfCgqTsYNUnyu5cglAHcCBiwMJ6XNUgcYlEB3jEcO8bq
59LA/xrBNl9NohoO0DJzJpA85IVvnHrG6Zk33tUxAojmLtE8x/A6r4+E99BKIDfERbhzdT0PVrUX
EyFkomYt6V5apmrtW5z48UUVreEERkH6xlpFcWo+PpiSz8WEIvVaWv0+jEoPjPM1NGv/TeVC2Yn+
T7dcyC1JKceg7hFr23l7kI6d7IUZe/fWHezkOtuUsuNYllfT1kowF4b7OZbhB9Tnm/oQa61/QzKU
rMbhGkTJ9N3Lc/MoZ0ygQ+jqP/iu3tHv/K5jD4e7HyJQ5LPx9yGVzoD/wiZaLWKQ3MXT9ylO/6i3
0qkK5qqp3Rz0OHBumtBTmH+VdwL9LdYMDqYzOxjciBsQFMVLXtQLh8jASzl0RKFR1xDZUX2ZwZz/
7Ic3poPGFyZ5mufESZgRyflJZBEQWtqxJ7JVgoO6tnQL64DXkISlXoqlcocs9jIFJhAZElFWtjFE
tzEjgXPVkyJzTrllV1rt7iNY4isIWdwx0/L38qQBMfHMaRKv3C6pDs1IbgDZQjMOPKL3ijg+Nnqo
/fF+ebZE7zJof5avCZQ3K8cW8Sta5kPCPeLFBqTJoV8usQakNAQ1F6B6KzuLmAZJqjcVXg6u5U8I
JmiVPwcRs/F1Go+UJKANNoUT/SKpVvwI8px7HIgAyBn9/hEf1ojsVjkG7uWW37RXduyPvGQXVwk8
GAtHlRFx5g/spMEZY4jShqsZLBKkcIAlyKbmhI4vBuoxMrDJIpT0WiFOcnC7U+lXuJcAy/gm32Ql
5CnKq+o9IN1Y9/CSsgshKJ7r7ibKIGAtbv3hXOgOceFi8VrWgKlpuFjCIy4nMnPppLwnzHT6RmhJ
fu9xMXaL3kDdXNVco4RgtDXAD/H2a/VxtocXjcyf7tHNQHSqUql/Bqal3RrNumkG2famV7OTozNL
i6n/WWZTbjIPafOfQyaWzB9dFHfOB/NRhbtAIy6GI8iQC36HpXwPcaacIosZISVY+4IMMV8u/vkn
GUkEf9us3uI4+CfCxPwajMuOwuGWrGQ89BVKID3jg7vq2ogFryH7bELtx8jb+ig8f9oODqy6edFR
Uy/jAeHuY4tiTbKE8xYw9X5+tEt2L6dnjz0zAdH2ZK/gkzr7OWQ160WWtSUTjEOoCBAcFTAWWwO7
bFiyQtIM079181r6tFYVZ9hq8Prpo2/Dcg9pFW98O5prdRsiUfXfG9Lfm5SLjEyPmqtWMaLVumjY
GRrssJXphf75cYTDGIofwmB4wvjmJjD6SRVepzEmKy4kWUaNKwCIuVfPwkqyDC/U1gwx6KeflGL/
UBk7WXH0NSDARgSWhQ1gsnfiOEKzYP/up649ZSScrnzAeCXrGPJG7FjsgoKihqF19wx3CKspi7Kn
x8cZhEG8nxOUTbn0xHs9oLVz9Wg6qKYn49RfFR027ZwUjYI02nccGMk6ihPrJdHIyUGCS0IQuVjG
UnFULTA3B7X3knlLRwrFaZNX0lhLr+mOtA3Oyvd0iNm5j6UzfHm0CXxL5Osx8X9G3xI+Rz/VySrr
pDwxUEGAiMLkeZijYJMuZLM+m90T8jUOPg2lgNPjR6uVoqvKgDvP5LqudJ+RveuI5o6P1LsFJG5Y
aKb6JSaUNehMum3JjsADMAJDSVrfSEF4juh24Ue4JJtkw4KfckHHIfFi4qTeDozO9r4gpOQhBe+r
fqvpRbur50a/y+XHZa+d1eiT2YMSyW1Wm8rDeYo94yzaKrnoELAAtgYHYVi/2jmqsOSNeLuZAPQX
PaJHu3tR8lzGRk3YRIQplqQcqyy8i5y6lMz6VqcHT8rPmMSM1MvJIo2GT/VjLkb+Gwk6u6StpvXj
vWUdYpczMuuoZxSsR/lzO9F7eyVpFUHsffdbO/su9fzg2uRFVUGnbx6/oYf62/ZT8GOehlHR7pD5
acyiRqXLMfN6rZZJ5rJRUs/+56Xf8p0TWPoJIBLUjycktgrTyrdqh5dG5Ce5NtOqvwppbcnHJWvy
GPZDdR1pG8nzMyvgHZ7Gx4D3VIsjcTMdYp2Xgt9JiCPr/QmrSx6U2wzoxkYYuK/d5aGU3UdTVdjD
LcKt8SvkJ5Y0a8aI+ATwcTxKtP+5IY8loIpt1+r1zjXSbt/nsTg+fiOPu8TYUEssv0dqhZdO1OkZ
L/pV08bkLZziO7Dr6WMYyl8Z22A/6l+LZSVRDaTbo57FI4cFT8mDwKq7z8GMfxlSDWnBi2QotIMQ
I2n6Qwk8/ro/2GIn+4o4tlx29aNanBeH1mA5CIesZyUp1pGfwO/BhDP4abcuZ2GjNb6rBlj61cEV
sDNgT9wSMPc3uxX+OifCgDVE9WIGUl7I3yMWOS4L4mgANjQ2FhVV9hkWibUA7wFGKW+MZmJILr36
y0yqAgxqx2bO9ptNMSczxVjn8vHSPJQV9XGY02zfCxxcrgeGODWRGS8LKNNBYOpYVK+ysDRcb0B0
QBMTDlbYdyjJ7dPUMRtoqN1yIuJkkmEU1hMgu8v5/xjVl6G3FXpP/UZo32USDZkR5U+tDLJ7YOvi
Mixs8oF97r+zs7hmCdSVMwiUKiYCl7NrrTTadha4e84l6ziOvG2zm4tXbB3+JkutYbfWvJEM51Fk
vyTZ2DXo0rZo9CcLRzlIuZCJmVZX7UbNJWEXbAPuSiyrEX2v1GCyn68e6oDkypQR1VTlo9MfUtr3
RfnJIm7NpHyb99x/jaq8F5VlXisn/UGsTfmDPRqKHgf1X9OgH01SilfXa++0v/qnP1/Rui+yLcC3
6j7qyK65c8gl6fCrCPDthnlXfmRjw1Vt5P4hyY3g/Di5ECx+j5P52dEovRh3gJUytXPbwZQGfoAy
bcz2I4Wmc7IGskPoU5WNp+8x44yTma37hBN811hs2O1CN4lMxTPA4vYfV+uuvminFxJHCfWbom/R
MBkn9O3JNdcW34dRg9pcRuxV79j0F+MPOx/xn/sFY7gM3fJqhmiOPk2AzHaSZjtgiVo7y0WtOeO0
n5muYJrmZdJkF8DIuNDB01xGDPNrm10li2W2kQ6ozWc9gCBAZDf/5tJ5dMs99btbz8Siuh6Mm4qg
zG6Of7GjBCDy3y+BajoP8DVRudUZ+SDBwPyqIjKV3K3jo/+IIAnJni1w6gIzVjsFOaNBYNOW24zW
y95HEMcCuIFAkoPZw/hXarV3aaL4H58D/m0OyFSrwREXqN3fiiQ9UTKEJ3X1y2GhhvREChi1+9ag
LT49LhBEPSjtabvAAJ7mInXf1EAEJgXBbPHrEHFWGiS7EGnXMD0XOgz8MR72c2vHz5qrB7fH1nq0
pTgoi8RMzQfE0LYJ4tHZS+Z6uHO0Wj7GA94yI/ifQQFtyMtjXhlZrndEhnCz5yF4UQ/8fXdfEQIF
ZnjAnqb2aj2f+5Wy9HHtxKsM8M3Jz/5Ri+Sm5/ZcYw+vej4vQ96egMCzXRqHelstx2cSG6+RXiQH
T8oc7mgzgSedjqrcsPEkwNlFiRlIYnJyn3Mgp81OqaLAyw3145asRvrqgU9aRX40RaEqNwQpZ1yU
bNoek+1RG577EGoXlmQxLEYEHZU6Dv1xq2x3657Wj/VL90U49LtO4vNsJ/0lHbOG/NFhD1lx9ZD+
ODl34h6P/lQSggnF4J0tHV6nZXeIV80CSFaw2Vk2PuHstqtGx/OFC+x7Hjn9daiQ3WoFqcN2o1GC
ANYGODBOI7LxONrqy3umHpqEWpNZOmSc5fMeaFb8DJw2YhLG1gpAFGunwJKrdOk8jV4rL1pw5Ihy
TxhB3ZN6ph58Y/z3peFrMMmXP1VfKwsCfd2y8Td5HaVY3mFYnx6zKrcH7WvrOSlZy4WFjAxzd46n
mXhO5yTL6DyXNn6PgX2nbBHsWJNr7BvDk5CzUVg9dkAiS5HWuwaUHan/wnv4aBK0NK2e8rS9qLMt
dTeI4UhOMUlGzVvKvz6APhgn6JYfT1tJU9HCmtn0kXYQHSChvw/QaWjQdawpVtZX3F5c/Il0IqPl
fcLj5zgIjfgTgUl3bNqUaN9AGBu4OmOxz92jMN98s5++OB1lKLkTMJGj5TJIifP1ZFe4rby6JJNs
KF6nL2vYOM34M+TWelCKir9rrdlFGhL7yP2DFnCz7nNdo9XqPxoiNWZ0a/eGsvO1jjICZqV/eNSf
DjlDmOb78Ko0sVbRvBYh9/Rk8eRlABgeDQZBR7gOFhGtH7raturgbgxm91KbA/44nY7GL1DEBgwL
V3NvyX0JzF6tZHubd6RLSO2aC8lolpn1djbN8BzbmLfUs3F5OTFOPUS+dVBfx/sfENfJzZ+McsvY
o5QaGIJAfykLs7moEr7ImGE7ebN51LaymCtCdTDG81+4ePD8/1iCl/G2kR21rN+WXpYg5WSepsZr
uc3CQc7Y+3h3qN2hs4IhQeMsC+fzcXWkPnZSchLUxaUuM2lbZDinMasSfuUHinSG20xy1nkyWBcq
5GsWOzVb0pFJHDl+4urI7wYSDszbaIdDeLBwMc5/ezATFGQaiP4YT/UfzA3TTplssToAdliKh94q
5Frt38tY+LeYPA+W2Way1kvxCmE+xlGL1lTFlrTQdi7kzD8x4+pCgDdgtxGnagedtnmb9MiDTHLA
Me3RgzAtIkcOXJOa2Tle+oXdqjza7EH2xDuxQ1WblsYluNAKxtWYDtN3zuQP32OjmWozWXApKTZ6
nzmb2Y34qY1FHfW4D6CfflWlprrt4A2l6KYgcSySd9WGUe0bg0n0hGvUA2t1WOhObdQvZWy+YyRP
js1cmcdhxLAWhk1+UyMZhGIV1ft0tcDJfVo2Kist96LXni3iTtaiB4GwaDuyEaOr2/RvmQ8Y3rfp
Avumeg4FUZW8N8018CIScpIKhlLiFlsUQc1aaH1BhDlgTgJhEehhOYGq13nj9F2Sz7m8MyuOZ1aF
nUdwZhMR7mn0xybtp8/QjH750s8uVp48xsZ/J8Oi7RmqOUFFFCueLRruGfb3G8KwQzX20RWGFbJ/
NrjreszLDyCegCtx/exHF1IvjihUXbqNDwQ+k9fMpKknkvt94R1DrSqfE3uEj53jyffrdkbtg9/q
3/aXQcBO041+Pws0cFQfbAa9epVnsn3LM3NjSKM84fPInouU9vxRw03ZzJvIajO3/GrvTHa5CZrk
Z0HgLRxALXu2HYt3LW4pFD2NfOGGatwFLXAX8CQoSBhVqAvJlkW1Ga2cmDQMEG9t1hCQzmIGjAcj
jLAaflcWOAg1Cyx153sl6YJQCMz5Dt3gWoNecGkMZLyh2fU74aD0UC+L1rARQ8lVG1Paq6XsnBbu
y5JHr/pwdD6YJU3jSd3n5wSOM0tTdAt07gZBEemik22jbNxw6kIcQzpCeES/a6sOkkMlSKRuQnmx
Fz1fZjfdwZhZ6W2McKNEdUMlOvwChXVpphFhgD2Nz7FZEgWUf2q+Vhyq5dSBMehelRA4Wo4jrYOB
iL/zp/q6f4E3VMO4RTfoYBlYXP/0Auk698TJylAmqV8oSWINHuX6YCPH+bfCnsJXMwSNHaX4Oato
0q5T3CJEakkLvbru6MJlaugc4O1vS5LVLmp/rtbpVTG1a5deA8ymh1DNAzqNlLE/mqWNAVGkAkyX
AZJr+dbVelCdpInbfOi5++ZEcXPRsy5iuVFgNPfHdlc4zngvJr0kVywsf4zC+vfZ42ujHe0i0xSA
dufpnFNUudLHYYZghI3SJxd9uAF66Z6HEfFMqIffH4XdWOTNkv02biJuFReyEPptHLF/aJa1hEdG
y15y2K1HyJ9M27yZmYqfWWs1sfD6cKaoiUJUeMEHOVHptx5Nvmtn3ndcKwBYBBjkoW6sqyD1b2VU
Wfi6yKGhyZU/4flEN9Yk+nuIbxgtpInEcazevETiUS+BwjBgPLc+azpA2augINzLXwQGfVQHJ96/
vcaQ/qoxhACM0YJoKREt/vehjL1/X4boc3ZIHsyNzlyZEDUikXoXBp66oRhdMG4ZGOZrH/vZtkog
ZeE3n92DG6KVVIYZDxAnh4ALbrd27vhl60x/VXsLGWK6Rz2y6QzIsEtm4rUpOlffMONewshtjF5W
F73OZuivHqb4xkRDOU4M16QFoDbzXhH+DkxdYwqqzMfWONRud4VaPrrS2mspqWtp3i+rABh++wqP
0HpahGZD5fsPbkdR168Y7glbKyua7IU5QO+R3LMRsRESB38ewHIy2lIPzWIenkwHu8DixmVeW+HG
bcPtYzREDXsCa04hPEqBY8VCZqteeqKZDu9WjFJTydWRpK0qG1THo5dwo6Hee7StvEtDca66/NOv
nKu6Bfe9/4V4XBxb2iKsncmO3yu6wjEaUBsQc6QKI1UPqWduxn19GL1+ZTXtqjV/eEz2P31GWdtJ
68Sx0zPyXGLQgiSu1DsuGmY9PhC2GZ8jgl2IJ9PwoW646oPsRm62JUMmXiWESLLTNO2fpUdTKueX
wTLPdBvZWznN7kW42S+nbqMrO/FoW3kCZqTV9gCg0zWro5CQyJ5DqVhQNgFhtDUKKcEiebnO87L5
0jSPkdXyqvYqFPGp7HYdKE/s/AGNy+Ie5yzbFqU4KuUD+5L43WJYtQ41uN2Nh66SDuI8kxDzmAyl
vMJua8LyOzxgIUwAHbI7SPPxapJYlrFr4njeU9v9UTNC9VCI8CpJXENTWGbHQo//j6szW25i6brt
E1VE9c2telmybMs2YG4qAENW3/dPf0ZmsT9O/BdbIQnYYKkqc+Vac45ZXZJhaUBkDD9U0Ri4Vnup
RudXyE24XUtQ1l+G1DhTtgQyuzfa/3uSEaWPVJRgK7jB1LN/DyZ2cZKRsDZpxWw9d9DDtmQC+odY
CoNbg4E9DtyJZtd/ZaWzdOa7tXAKnv6MYTG/aHBjTrGvk7rUFl/1YYAdyvn4ajkAYJbcKC9d7L2P
zWA+ZDnR7aHJ6Qbp7wemI06ZuvEZRXTE45YxhUUQ2dkjOv4uiHbTXOic2LdJ4ahjWnBAGDYiXfhC
5LRF6LRglWvH9UCsMS3Q78Ncls9+YG/Vq5xO0zU0zOqk1h23oA1u1wCV8CXf+MCPS12ZZ9WEmqzG
uOKaQsUUx+BSHtZrw0DjpuyiNQELu26mAzXN3Mr7IeiznfAdjKNxVJPBrFUfhDvYu4Cd8TzkRBKL
APPOus+ghv/y76xPxE9Zb2K7/hyQmh0bC0NaborftXS2qocomfQHNYDEao80CYJm0mjvUzZEh94E
Bts50340Wv9FRxRMV6TK/gqXS13baIEbfFR2TKsnrsKP0dPPRtmCw2vjawMt/r2ffqzTOx0RQrm4
3Z8W+Lge0LbWqkp7JJIHubIxu09t/EUVcpDGo5NHJtOmHt0Ax356amwEqzWtKxgWsNzyfKs6d6ye
NKhkqDZn9GBkbe6B0N2LXIBSSNjF8j7b6yMaSkkwceQpQ5FUlglu4GKDPehStIbCTpEkqLut9ve2
EXzE6VjB6R2N/TQ103FEe/Yowjx4JGqaSSW4J682aww3jbhkCEE4lKNHEWY+npVbg0WTjBOLxoNF
CRKM+bdmrKx3r67OmjDdr7HnXUVoOZ/Yma9F25PLZHq7QSTNbsq/Qp3e2fjIHnX5b4o8ECtO6jN0
ki9TfZCap50aSgZdh5QPe+XV15YO7kQ2n+m/O7VbvjcWE7527J9NEsnwjbn+2pTpUlRHsUFXDdkq
FJ3/5tOqO66GVPSE91Gkn4nlqkCJG2AEtKA6rmcI1+RKi0lXP9WmaaF+k7ZsjjwbZXIl3sIkSoVP
No8Qxv8dTNC2wD+XFs+DHTT7yCFrc73ky3I5ohyF4yNFaLFjFTe3YS49B8QsyvYvezA/bolpaWye
IAiC0iEO7pbpVXfypKI4vwjLg68shcVuqrGDxhhlQqkOcciWJ7VkpqOdjb65B0ZKydmY6G+HmvnN
YkFgjQIgdyQs1QPHYegGE4Bi22zcq9F0Dwbtp5OSK/9TL6e1Tl/Gt2M2SSsRfNahv1s/Gm0cEVl7
CZny0dhfgqozDmsZ5M5gUphKZafSkQFJ01zgogs67ZVSpt3+f7NckrNJ46PJgq5YXMzJsJ/UQ+3M
KL4NmO3q5YC3K3fd6jorEglVHnkaifc1XCrszh3i0VNhP1e6aR//NSTUswqL3MaY0ZSpTq+aGeic
gOqJv0/JMSfONvu14tNcPdn++31ZCusi9PKzulailH96axAB04DRaUNk37aVpm+15u66mBqzZZOH
dkdzXKcT91U9S7uhwVNIgNEoDeGzbqB09CzrWT1YA6jWrAhD51tsZGKnZW7G9LD6ik8d1I1tJNF1
iLvoOqb2nwwklrHrM7256PgatgH11gsZltabGnv4NfoclpJL7WfloXQK85J0MqKBfhytEvOrE0Xd
e5rGHFmm2HxL2+mtlxpE2lDDPhUjxxhC6KOtrwHjK1tRX/w6CvxtnvoQyH2Et0Yl7tIPfmP8l78l
xb1oQa8XZjh8Gy2UojPkrfWZeo9O7bAZ5XvrMz3djQb4YtiuCemx13WKiqiVqE06ZByik5BjiDkQ
fB+Hj83g2Btyy8gw10R/bSf/rYX0c+7MyIA0/p/TVj1zCGqlrAQoa5K+JKJ+eG0JR3124np95VpF
veWkNM/IXNjrEH+k4ElV57BpsY3PJhIcdQSqO+4bRijhTl2n9lxSdsrfcy2NqdAyZOraLUhqcJgd
CiGE47/1ziu+tKiqOSP1M9PQ+bdR1HC3pIW8D2FydAuVfT1gfITnkdAKWqpdlS5flwA9OwK56q5H
yCOihJhSj24HU1eU0kyFxaGZULd5lmB+JpcIr7W+d+ryYNcHF7dAKt7EnWhxIlC1NaQQWC0DQSUB
TASCJbWPt5ZdPBSg+yHzLmV+wniHlZYt2AaQc7bs3PVWLAqWL9golvmtG52K2bmkc0Oi5DfOlDMs
SSfTn6yH9WMRPZMCKuD5kNewCY2uNg+LsGt/kzi2c2uqX/iBYiYxbfxcyWdtQLCEm28cYZgHNcKZ
gcRspA7uahmhtesSBBd/6mZA/ujUxKfKgy16R8JolFTKWGBdJ95wzHLyY9sYJP8/qlyjTR5+C5yG
5G0y9RDnQeYMN3OSXgpkqzSOe/5V7fKTuSsdpSaavqVEI0RTcl5XgJXMYOIgp6iFemZg8z7EPQBM
pnzvbGHzrqw67TZMhnNMPX/PNil5Wyhl1UOe4Bdp4bif7eZbW3Lis2Wzyxcu+cHqiEidw8kkqgjh
LufvksPXEEm4zWY/35n/mzREaVRulzTyjlVtYoytHRtydz0xuenfI8v40BJvenZH95M1bMMvT68c
CxnORYTCtES3CE1Mr7pY7AfCKe4VfYvL4A0vahhbyzwp9Sytj8wGiucWu/ng64j8Iu2iZtXx7ETb
hLSitZtBDuupTEYHHgowprFoKTjGBZ56WkMNY2Ys1Vmm1XeP6lVAtiDaaKliwvRpbcegKGCDeZSv
8sRXdD7hFWI+MJd9Hmev+oht4ZKdRHCSY7NOKs2zMAaYSMTMpXlKeokatvheEFxNy78Cgym/u7pN
No8APV3bJrh1+ptnIeGYrt58NV1s1CtlMdG+q85dS08frJW2VYW2OTvJc9nTbxj7W9FH7Wdltjed
Ads3w0eg6ydbNams9LQ61Uz12GfpB0+JMe1CqdZPvNjeGIX1WFuC1oxtJxUgWrN9snL/NPkORz6R
fK7KEzBcMAeS9mGV2wf1r570zdvUnGNNi67/WGtgccYrt1BwDJbplTq3JZqPUPXSKRkutQY+O1MI
ilNINbPhkTfOW//eT83rHAf1gWbRtHdMIm412uY7HwnlZ9Xp6ZkJ73gykuxrKRb3HpM0tDf7DOkX
9UPI7UZp25qh/0HPFe7uEPsf+HiRfzWUp3Py2qbjcjQ64Lomw20gM/65XFAcGIl+YZgPar6furvq
BCdwwJg/bWPmO4+LD0og9ih+NZcvocqoDT1DwuO96UsRQb6RSJTeqAbmuXBAMTgI3Gfd8jrwJT9H
hrsntGF5jULeqqQISCyYzwEDNWy3TXwVrOen//NsnEgRGCtJGusinXEjnqoeM/oliQgrzlwaba0+
eFdZore12/9h2nuklUgKHFbDgz15eCpB+X3VTaQ3NR6IX2PgH6wk1r57RTJDxOFqDmb6yX3JoWru
AbO4hms/jFiZNiid6qfe0Z1tPZakr6ux8qLbz+s91Rl0gKIwdU6qZRBN3luFem87mE1/Xhx3fPQA
yY2d/9Mq6Otx39kiCHcpzOxL1MChrTQceHWIwl7Pv5C08K0dvZs/TL/U+aEvybfOi1nKCSl6EVlI
BnfDcJXb75bN8Mj/t2z1LhcXaRX11jdIxuiSsHptm6HdJhr6dQ25uhr84Y/Iz6P308FWS2SJaT+I
mi6wZxYO8E/XAjcDikINL3N2eQYuFwzkd5+Ca5WkQMly0Gx3w1GLYE5VQaXvxDjWHzY1C0OJd93P
motaMtEoJcSq+cM++hF46LhVEz8FobKvIsSw+IyYldjaI2HwYbqdaQ4chqSrdxYC/rthWx269dJ4
L+YeqTjSY/hxlTBJD08m+8luaFoXg5Nu0jHDdED/GYMGTawme+WScM54g9vneUfCTAC8AZx1htuf
eWlwBBa+chuFgKvAnfqtmVMLk3aMNYltFZnd8GW0FuvZ7y1oGmXKwZc/s1a9pMyRUsiPpl72fj08
IDm7aHYcYoR3P9TyqdoWlkxJquvjAuQbAx60zrDmnGDZZnXoiBzc2LZ7TueKIAojoAf4P3+R43E6
7GkmqXlZbhifU1A6hz70b0pBHJfzN4we3ksU482VcIVh7jh/RPM6n3enFpFN3r33qZD9bXlml6f3
oTH+FqHxAN9Y5NPX8qquC0DqT5XvFTsPW/abqTX3SAy/08SREElqMYqhDsxD/otWcD99X/IRJPCf
fAwPndt7rOXlrYlICKLDswnaFBxDb9SQ4OWi2gfu62iWL46qwyAsEKMUyVUf9ktchDemszGeAguj
TOylx8zWTv7r4qUaYPap/ZzqEUtLZzCzLVMrBRmlvTtD/xZnZnj2ux4YmJPAzFZ1hp1ypuasEV44
keHfS4xH9WD0bUgXOCM8NBXLZ8X/79HOvPEc9eJz7meHBDuO35aY81+gz50mJ+4gZoJi4MgARioQ
IPt5cWos8zdipv727331EnPve6GlwESkdEo92OnyZS5tbX0rdDtrW3XkU4mxyEi0LrKDLTq65KPm
xEdgAKj+6XhGXgnEnYJDjdiiH8TeP+SxTy9LVX5U9c7VTh0apZAZRfnNIgHsKPtto+t0oMxtyZXj
2QgO4kzxidka8xmBGGhkmm7A1RpDpij6n2aectmUhjiZ8/xtPfeqTbu0rXInxPy1NL36JxmPqugx
Kpv4iGWGgS4P9W0EXMNtAXqRHWIeuPy61aT/7/CWJF54aNvisV6m6uIW3gWD+nnogUAaGk0ieAFM
0QaN6MWRZR7LHT2Ops7KXVBFd9T9zaMuG+82mi0jpXEy+MJimTHJByjczy6dPtg7sMsEsHXVTac7
8fJokOsChRkNnCxqiGq/pGjy+Oql9j0A3JQGf1rGb3Kq090DyCco0qOT5SeaDJlJ3rQ6ftajZsLW
1iId0LX5OpDauVEVxzCgvQUVR4eqp+rFH5afGbeVW7rdxqEwDX3nBrSflpraQ58155h4+XxFirVz
4SbcUJB84aSJWFbIoEwOvwinsHWcILXVW92lLO5b58Oux1Eu80RKeDrtc+Vg1Eezu5U6JvbOID2c
he0VgThjsSqnSymxCj7W5w3H+2+oRTHiD08z2U/EkYGRBYfn7wnQmV7LIVgHaxgVzgkBnWe85/EO
qp0rFS0ldBGUsoutYbiemYg4gbgNtA7PVt2wt46eccJXLk6r3Jem1amfydVTW1S8cAo0gLKeMli6
MFPT7N4Xy4vVmxj9Mkx9SWE+mXTHL4yK8aU4JIqlhvuzjc0YBx07lxrEjaFuXjo7u4yNvV8VTWNF
B2eInelWGI27C13UsRXxHKrAixt/W7tT9yXMsgczqrxjMFbzThXonD+3o4UFnevr0zemx6Kwlk/a
vuXPVlh/OgZvFzXFQNJhPVSTW240osE2bTz+CnrJuDGrl5p2/aMSHIZgm5FTdNNzYpDkrgYAUwGY
yEAwubMt2KpRV55CLj5lfvExfjzAJoDeYbkjeO7EOgj5rNC5h5VkPENju+0DLzhNTha/FC6dLHlo
Qtn9plhJDeOLwimyC3g5Z6OnsU2wk5Od48auTlnlEfvTEKW6NmgoM7alYROAU+r5Qa37c4JiGw+P
DSFA6CxIibvTW7ynfoxwQOTAMgmvfuYgEuHP1ocH5cdC5YjOLIYib/veEY5x9HNI9AXV+9ge53Bg
8ffM/jdrwpNXlYjFoqLY5xokzn+LANJTZC/LEu5KzDx7n2SMU2xBiseSMH+f6b3ZDp4jtBnmPuVq
fSyCpto4Ay1vrtPkrA9WtwkRt51M7EXMlCQGd0RcXlM8U5tHnCoADCn5XOmK9rIKYWc0831H+BjN
I/vecgThhNh9X2bWhK0eIj1vIPwfuVo502gRjQ+UO9dMBgBG5MZd3TpjgjGR1SVfWSGsKtcj3R4z
0XNptdHPuRv8DVay7iEol8fVmS7y74Au8NOSafRXmt2k5lPekEU4efODmRICZynBlDZO9auWWCZq
vKZ/XtG6qndhICpv8DIfrSHvaeob2St27peyMMheaszX3u4ohqR1YgSynEieDecVnTu35GdRL+WD
etaDqdrHGhq7qDDSF62w/A0/QfKZdz/Nto4ubB4IKiSOfc7C9Oo1fYN9Qyq6iMf54qAX3seWLtaP
1yrEdv106yCcbiK81QPjiaSsRsDhCFWMYUKtWCbvRaSDy4B4Y4gBTYkcRyjiJJpDik9BFpE07DcR
4+e4mrxVC8ksuHwYiu6b+i4No5Zh0AgfNx73/0mwO+N54Ey1+Is77hIE31xuOKHZF7frezZ6xAYp
ypMLREMB4rMzbdbwMFRV9DZmVr6Zw+Q3GXnx29DrdJ91hPv7WkTf1+MfEb7hnv/XyS5TA/8RM+JB
jDh61OlKc69YW0BsjsTyeAN3+jbR62PVkbbXOmZ4oQ1TvAFdJVo9xIJYxMk16skwM7HuMkyp5wsx
DE/oqRamUOCw/7qqeyJalyqwHmhX4DG2ae/7XfpXR5wa6bGVs02BU23nEP+1Ve2ytWcGnQsACGNk
Ew9hr4l80zVJR9AgD1qSh1dEfCdXas3UW0uyfAJFMJBmpU9qO2PamjyrVxkk2XXshspnXOealRAM
nmUEhjJ61CXT0CKbS24DrINOTzc1aUP9rsZJuit+W5EWn5qwdG9ZLkwMX/yguTu8Bh5ic3P44qdW
cFPaWJaE4Ckbxq9VhdsWk2+wWfVsdI+ca6tdw7BaVkH135Z8sPSXErUEPcol+9VVxpHRV/aoTWF/
HQbnPpGu8tuGkhN2wxt3ODKJeviAXFQclxFCV5QWR62Z2BT4djfmaKYvc+XOZGm5J7W9qocxTlDU
VLg+0/LH3BnNRpURCI5QXSo9dcJVpkSpeoYdnrxdf9w2Hdo7JXfgO2R+Sum3iWIDiphscqoH9SUa
Bj3ASjdq8uLwUw+xAXBGcRSyHk2cAuqqB3MKsKMn5cdopzBXpbTGQ0RBqMVMQYD5QtNzrE5JDPdf
i+PDVNAdUoZdKHXknKijuKcn9Y4eXZzOD+ukjRYxcTHIrEuIQKsQJOoyvMOA5jlVSfS2xJKrB494
KyjmtAOHqvsjJOkniRKNhLZ5PgSS9FMu3a/I2jml0+LsQLzvADTee+yFINf8aO/XdITyDpwHzET+
oU3gXWOH7LmuKjjKizT+ubTLe30UaZv9KPv2F0OI6scSVrc++K20JWMXZxc7jyVoMDCuiSc4z2gB
JuJV4FPNxc7Co3IRWu48au9KoqAelKSFwFPErR7RdyV43V0yC/+FZj1WY3K+sYSxt6OKfiWqcmGn
mLndy+BSTllMyrV+JVvF/lJn4tfoiicr9rurThv7HC/Tp5Kbq/NaRFzaxkTLcFaikdYqXUw1/bBr
YNUr/RKChfCYAFXaxJ5IfgqCZpH0SogNnLE6Qxrh9LvUJcnS0pbrmKTWsxj0BSNO/gulonMpRf6o
XB1LflcN5JSxnh5+ZXGdj6081xkeu2Jl5cXaxzRCkmpSh5646g8EaGaQD0iX6lSAomLtbSH97FS1
b6WVfiyPtPPnV9P0wKHF3r3Ph1NfBeJu1Eb4MPZRDg2pjPdWMDdcXESA5COnODGPPxD7g5nR6h9T
Ki7JWINWkBP7cnYM4iCp8FXRVNCt3aCi7xBPERe16srMyr+ruYxtY7yBEMRw1qk2Bmrvq+iXDC+4
VOS0OCuK1LavFZ2So5/UOFXUIEXo3cXsBnq8YDLIiMriUzHW7paWkUFc2eQ8TAt5ZJgdgA3kLFv1
jPAeBZ0MApqTl4UhG07v1ju3MmijDjC3b9RTIYNm8sGmk5MTT7TR8+QnGwu9HmKLmpBUIZYG7Ytt
9xzdR3qL6mXs8wl7RCm6shanYkA7flU/IEKnzyyck/2A2mu13tmSLrd2RMmuHnajQ8yVp89PYWjL
nyhKQsKQgY6p2iIzgFPPNdo+KGQ+iSVCa0FAmpF1QMOb7lU92hGVGoIu2gS010/qciwnmi3r37J4
jbH3ycuVHepES8MXY0EC7brur5wMiZdIW1pp3Qh2JO0F+6FNFz53C71fXT3NWYlVxl5OMeKvUxvo
JVg/Aq+EieIsGHARqgcfXez67N97nvzVdMSUUUGS2v37BfBVJ3IaL900l3gF3PuotANxRh0gX6r1
GCimRRCty+KIdf4GtK/08ZOz1De+9WOwCu1uwI3aFIbOsNHJnyFLgQDNqVU016FWnfAflyStXotE
R4gR1++LPL8iVtIlfhShvnxpcFho/KShm1vPdJQJ3YEeuhU9aQrmUv2iHB8PIm/TLyjlUqCIKdCB
0tQYbIEUnw/jyZ2b+jOVGhcDHc0G/eYBUpzzrTDhJ6oppdfnzWHJEKlUs42ilsriFHXd8p7hpv01
dB2tlDDA2orRKYmM9r4MMUNl0OgPJsr4bWQyVg/IQMCQ5aKIpLh6rKcH1SkETm1ey9z9otqZYdt+
lqHnyTQqpmfVED6XPlvZ0HCysKfGO+dzTogR/bvIF0AeFmd6hgxZP7Rxmm00Cwo9rZiXNOfjBX9z
Njpzw1Bt+HB0kNnh3AwoZwHcqRWEgtG6hmiFXnp4ipum73wO0oxB1dLUlYyqsjS6/5vxVCNbzqil
00G46fToRCh+BjNdBU0yQeVJh0Jqd1OPbDmYjkvvvde+1h9X2x8e98cBAe/TaFeXrGrCV/UAXueO
9Di6qVcaLAFwk4CQuiDRXmtwK39VnW6S9Buj87yXCuu7lgXVR47H5u+9WIINbYnrqtmmxIj2kUtH
Iy9J7jsNA8jEB8VlAMzbZXj7vk81yMaOUOu89w7/B7fQdAgxV/EYWIXvCXivN5Mg4NbW57+rUk7K
6z89g3pGJ6Aug6vjELOiJ5DrRR83r60BY6+ZEeU0tVm/JgFW5CrQ3nTf9u85LEmph6trMhxtTDRr
WxjBZ3sYqE53BJBJomxnHJc4OS2tGXwXGlhEjtvFpjKbEeCndHQ2cbwcmhpNAnGF2Kv12sPIrRun
vCh6TkxhwUC7iI5BH0w3nwYl6u+YOkt6xZZCRm2Rg5XZY7dsYu7FjdW02bGIENzm1MYIhKTdiNbd
iNYimjegoasnpCzUlMCNFfB48pgC9y2OL5SmZbGdf9lVM9+zcLoTXPO6Ctl60oCrerwDcCAibWRE
TSLz3aXR9aJ19K7W3nxqd6RMh0530UXxxdR8OiuOV2zzEb2blwt7H3FefIGNLCCRaYSw+l1OhhZ/
3zXymh/O3BRH9UoPdDo4eUYHVr0eCE7c9dAyt/To5qv6ZRtbuSNl8fPVWzznGDPbTPL8VMX2aVjO
RESClzYC0z8sYZPuVNnct9ouKpwDaG+4WuYsdhF42XMaEPU0W0/ewNiDE29WX3o8b+p0rKbd/x7U
eyN0BNDczV29X8pJQVst2oPZcu7KekYstT+k+9ZmErCJehdbfwDtdH2dJ+OvqU3/hAVpbWtFxL/y
zfV68yEq3eahqOvoSrIH55m+snGIW/GutfovLHfmq+Om3xv8Z5sc29xVCfItC2V98h9x0InoYrkL
AFtpiTUd/7M0FxK6GWLsotCCsEuR+LYWp0PFVbqE7lF3c4DfuLIfrNBqbxnmkB1Qooh4Jr0nY1E4
uwVZ6yXuM4J3U7JQ18aH0BoO7GbqbtjKf/XB8DHXWbp3rDAAWNvdBFFer94S+8dRJ2OAEOAHYRju
V4I8zomdW48jOJZ/RhZdgys95fdRZnksjPT4r7oxcsSHomqKMMHK6mOYcqTRM9BAkZoGcgylKxKE
0U2xtbWzipAu3/vKlqmtTMF/+hzEx2wT/ZIjY5B3jdeTtmIL+K6uV39Cg6P8sbXF3Cpg0fp7OpCG
mMmq/ViDxGagYH21vAifhfAOnW9ZT1l9hfqwgeGeUByTrNZtBqvqr+tTHSblxjgLnxPXqgAw3Tzk
e5WTXh03uJq3hoPmPdCOARFLA9GztOAQ+HRyVEhKAE3v1Kaxu750ZWYKLFsc31h1916efGQd2sij
BYnnpKCRCFrpqascF6e2Xn1t1q4TtIY7/IefjTI+yFRz7Axnbxq2qwiVnISFeF9EeIwZUD8R6FYd
Ep3zEKNVqpRuirbKZGZaAs+QeppU2q4n3Os2D6DHwZsDMVXi4vD72rBqGqJEYP48hdMAQMcW5R1p
W3mjZ3hWrxb5ViK42kRYXkpn+B2xB3c2LT95squ8KtvUxmTyz3GZVlZkoeRD5EDZwq9BqIl6CH2s
48RYOft/79GTTkmnwBsy+E656xGInVp6BPv1HFYLpoqjg1SzNkBPlel35egb68zdth747gKh0GOR
LzgakBS/F4g/Ejd6noyndRdFJ3JMzXS6LVPP1L3Os1uaAJznY3ow5s4/FMuSPzio/c4Wic/KR4ss
gnxGAPPQTuTaPCdafCQgm0mpHfhPgYUAMwoEF6b0sxYZ/JHACe0He3FYpvWWJoDUu0ZCW3ZOSgAc
V8anHZJFoq4ipD+XrG/dfRlO5NBKz7BRygxuN+txO6fIfgszeDANDmh2E7Rktqb6XuJRaY0Z6JLk
s3Kxr0leGfusgppBb9p8RvwLlhBY42ZmNvsRF/lz7k1HdV+V8WyiRJbqOj3kpIDMg+0SLkyijW+W
m+svsaD3xKW8GOl3Aim9XTS7YOitTyWoRsR16GtMeJUlLPhokrAw2eNz4mE5UUDuIMCom2jXrMX5
vN6jfBn9RlX6ITHUF3cmC7uecpKz6cUOThz/TKYOFWh6IJfiSQABOa7y/CbDVFaMt8lvgkcG+eUN
UO0N8Gf5rNHw3v97po0dAnobgtUqawlM5rRBXxMCXln6cXLJFlWirtpEx7suUFkmM+jdyLn6vQfn
MrDch5lT07ODLo2JjHNPgrJ7piXcPYfQrM4Za93Go9hTig4PeNcJvY23L8puWos9GppghJcgJuZF
J6LXcT7Bx7HjjH343Fvlm5bUDgf6fD6V+vINsEF9qBFqkaBbiL0fsqRoBhAKZQoL2xxhXAA5pcqL
g8hwxJPZdwuW5KsYY+0FY3N+jCp9vlkGtGEsBD89bK8bBM5crDg18EuynA1YmOfoWa/TTzYqhArO
7LyBXB+3NH8zGNqa8zZurB9uWbyrobyj+92RtTI8dnXLSglf/JQzRTqsHR5k6MxusuAEb3P6MGL7
tXWrKiVXFX1KHdMYRP+eFgt5Ssak7aEcTheg1XB9lvYpF99pxjRHNVEIzFf8YtDRTM4dqr3rkRjT
2QNTtWawHhvqFXJcuT0vJnKA+u/RRnjiT+Hn+VOJ0c8dDQIOMXjhmbbHeDWJ+NyiQSMOeR84jx1o
hJfKhjYJA/jLupzEgoQTaaNQF/VYIxpgaFWfap+AQhSrFn88Gi/EluTbVGYYjByvyFKe75WlMSuR
E0iDyfhDx2dImAyncYYQ2TFw2xQ/TNBd4rFG3jB4tNIXGE1cAMlxhPaIDpRY5UgG2nOwijTyoPvm
WcTahy8VNwWDsYO3iOqUJjkn63EZLuoIVv+swJBtA7kSs+44r1qKbMVo7IDck5os58VkXun2zdbM
MMy05dJj9s3wHPvd2D4yam6hFBW0DqyzeqHe5jRoHOoByJ8n+x5qZG8YGvJbbMLqrdiqX6YFg9NE
esS5C6FEuM6lKGBPuhXK2VEqAP89mIDKNoze8qNtSzkP1IqzatnlYc64sx6trSBUYoM0jPyysAqf
KMv6a9TlB8biBtmkprNzQhJDddkAS2X+RAdOFeEqKIFhIeSURKzDqja2DURQs/9dd+PxtO7W5PZg
zg2fnEiHdMg5eaf+dmJy0Bqou0q1iDQH1ZvCGBQmwT51NxuwQMu3sq9HwedLYrPyhf41RjSJ2Bru
YlPuCyCuARGjnDFwaA2W7v6HpbHBQOCAMTGzO29FyTKrLi5aW5IsjLCR2KR5yyqdvdiTf6dbob3J
2pKSdFNJhg1xohX9VH52bZiqJ/WsXhAe2eOxS41m9fYog08HuQO2dv1txb5SlCcU/dX8zUzRlNHy
OIAYNJ4FhIsNf3L+FWHEXPv0fCn1FL1WS68dSMLcYA1fNIv7l5nOqxAD5fR0xfwwvXTCCLFWL1zz
pQzNJg5JfWSBT+adgnEwkybTES4KnM9BHCfpBfXwtJxZFSiX5jDfSN7Eg07xPmStdlurjYn24oTP
YugI+lRiPPVgwKc/wMPCDdPq7kOvGaAAZjf6qJsKMUAd/BWZ523UPOWZPu9Ay3l7WsVnNMMw+nrg
B8ABMo4uGoEn8i0viHvmDXIYp03W8Fzm3BwocOMzyCHoI7TZq4jkZPpYj6rzHjnAD9bLK9bcWYKK
i90y6S4prFAMaFWBWQhobT+S6mxp7Z0iv3lw3eHP2gszNDs4ZFdoNfoG5Cmc17BPfjtFY266zrdv
uCDtmxVWxLZNxCIqk6NnZz9To0vQfY4hR//xpwEZ+F4QkSI2WHFmJLL0j4uaLAYjXmDclAjujR4/
knKxWdrw1xDMCA3+lRX85U+FA9sLEKit6t4SjEo1hrT2qJhws+sGtOeKkl4sKzb44Bih2VAc1ayc
eguopbpjNOqm9f+QyrinoWZo4+NR5uxi+s+GBn5RqXcU/xbG43sku/c6OSgrOyVvkAZOPiFrzTC/
1ZYnCYmpTyqcOidIje68WKii1FR/pm1/SxbKtxECcFn6T2p+4jZITmM3QQghZyqxN9wLDl8Xo/PN
Yx3Y5oa3411CuZ4eEjJ+t3lgvFm1Ez52Vp+/Ea4IeDwY7wO8NNwmzPCVjGvhmEVq0PLcJh3FZZtP
p1Cfk5tI7btaDk0fVwVdEnA3ssbpNZ3MUvJ2dyEH9EdSA3vuuRdqP+8QVa5xyXDoXOgSYFZRnx4e
pZMpY5QCDg0sEAYU1Mq8+FpdbZAMNjLajkl/Of6YWgLhuV2eVYu4BQyMKxMATa3t08kpsRo09UNs
DNTVxDMQkDSACvRb6z6JbET6NTx6EU7f0DYxVY85BpZVZRqU0xNRAZowvGczRDjRE+r+ECcltPAh
u+ke/J7GtBZm0FO507Q/GsIvYuCcn+uK0UFJkt96euj6Slw5b55mYYvz6DAIUykaBIoPq4IrlSoV
PmF7jV8OtV89s/33pvEekT33L8Jf9Pc6+BLSRzqv3z9R3+FxbesOY3ZS664BqPNCNHK0azzP3am1
VwV8D9V4UY0gF9/qZhg/SjOLDkHstg+LLuCQgOvbajT975CPQKHkhbdTL4OJdHZG5jWfZQLAWn6X
6tgIl2Q+5hRFj9m2wj/7gV44PldocPZOaOWv+rKA0QlMAjwcf6cGDRiBzyiosRtXBdwmyPBbVzqz
m8WezopxZiw6IJ+0eesnF6rG/2PszJbbxrKs/SoVvm5UYzwA/uisCxCcRVLULN0gZFvGPM94+v8D
lFWddlVk9oUZ1mBZJIFz9tl7rW8NDPFCq3qeSkU7jVRBSEHPBjqQLSTlwVk+XB4kHfhehBhCTcZx
b4K72galNW7A8ILQKMfUyQsl+i44Dvpj07/KpB8xxbhkIzHSw1yodvODKaLhoBbdczgXsFMWeDcd
/g3jX4apxT+lmyGzSkSNYZElV4YX70u7T5maGdxu39AkFLtM7s1dyJhwk+XkflcjzpLQnO5MrWCf
AUuyOIxEYV5ChTPuZHMMXnrrsj4Q3bnse01Mj1OMcD+bkl0Cyofjv9JntYUjAjmc81dg/aGsfE4H
cGUl5OyNGiLIJxTU14V+zulnbGo61rOSuViFlXST0x//3rb5/RDYQMaKEPq/TsRNqsKhCvEchF5W
nJvAp6WlWeLGVlXvDgLmHclR6Tdlyp9D93OWT2gMjsz81UY6f0W5p53VUIxOMee+TbLRrcDkvEX+
WLrLlN6SsM83mn/X1Fx4iTK9Yyos3CGwCGodEtX93JJVJfTWy2Qy7kioaEN0XfOc0h614QI91qlI
4lmVs6OOfPB03ywf+sOzFtAlHuf1KQGAjAW2lba+HvWYx6r9Yv2N8fk6ZWpPZ2kq1mQgv6Y5LlHS
gt4mlM9hE97JbXcBWKMi86PwEIxt5xAq/5TWTBtJ3K43S7BCp8WkkvspsCmbYBpmJcoxaKNiZ+r5
sRO+utdLfLAz9atMgDyRyqIejHFyhNC1H3FUXReNLJwQuJaZae8zU4DySlT5gjGbnDlspDFr7W6J
eskqgOdNkMkb5MWKoxGI6iiLdoDk9mKbmz6ZiEXJdj9O66ruxKYPNXepk0udBjXIcgP1Ep0ycLiP
NrQNR0hpyXSnpTLxkWABrIIr5hsjWXkxrX+Dzxt0MUWlVNe+hqRTGxEEHfDZLllXzV6jUo/iGG1I
SjM4N2i121J6tTWJ1C7NYvQrB6Q0mmTdqbO2eug6Yt/nD0fPiwkAo9ih9VBV+yrKc9cIBQJ566EK
E7qICpq8OblVai10E4UXMDAxg6+CQI/CAwbcNnTMF7ewQZTQKsf7PztBNd3L78gBRTvvA7hUCGF7
Tiimd7JH/wghmP8sAirJmdHp13BHs5HMrEGAKYUbG+1i3cDPAzFSWnV5q7BPcWYuwmY/X/15FDP1
GTXlnEgVYXU+xvjI7+0NJOVmM0rF917Rz15H8hE8DaxAHuRLRzHJhslMTAlpN1B6tVDaqvuqbiz3
c9b4CVzEYZUg5x6yAwibcaObxZ3U6yG/0RTRew6aVTyS9yH4hV0dY8i6K4eJuxDViE2orPu53ZhK
VjxalXeTGcyLRDJBpZiBrZjNA0efYuk1SPNNNOnmA3ChYe8NiOBanWtAsVRidqO5DRndV62p7fFv
betZ32vpHijLXAvcUuZ8QAOHfChEPacA7+7B99OXBTc0ZHxHZWZkoc6ykHI06AYMLGQsQzdyBUGk
o+j4pCEnZhNvMtseblGkId/rHz1Dn2dtbXnBcpK+xeAvlhFtoEfjZiEZygzEgJkhyxd2QSteDXGX
KEW7sgU/f+biYHVzJrJQ7Aw62TKfrsuqO6SJPh9ghuqQd0W0ycqJ3n6eIuFFJy2Qe93Szk5uOGW9
L8QldKO6I8KKWjTTeuIk+69BlG6nKbJOFaCYY5dzCY1y397pJcwjaIDerg7Jq+wS33OWu8wIfG3V
GGHhyLl4xhcovlPK7SVpemdSj9qCgPJ9VWrWOpsB0lIcu0Y1nQpDJizIGtR9gEh5VZrpR6d36iPi
E+wqFRPRzidGTlQJxeMsUE8zlngM+W+fSsau5SBFdsSlbobT59ATjWi79gbbrVMvOGTh2K4QU2yW
1TNN1K/mFJzzvjYeYKpl2wZgs7t8GLU9WFvwQ05jMX+xI4vXY8aSLCNP/Js+cHOdw5wRRlt1YICY
V74ODCZojjQUSQci0fXqa+kx6yWkJPNHYdHkPGFSKkHXaao8xwvOGBfL688iNxF+2cb9qPnydbGl
xRKn3TCa0m8S0u8OoAfJ76clkhbc7nRido6tnFvDStr6cflbPejTbTCxdunm2DpS1kirUHyLtMnf
CjEWpGTNM/sxI+F9KWSZqS/RVQ0Inx3wNsLfUNuv1bgmTVlXaaTUZr/248bc2Uo03SOQvdOCfjj3
aoJHJdUPJsPxUyFbCoXRPMsbcNzvPmOamW+EucPViuKN1DxXHSDKe1wq24A+Th8FhEnNFy7yyYIW
GwGwkoERYZ6zZDXBcH7Xxke0BDi9VePGlO2Lj7Hl1o+mkgmbBrPbgC6yXKURWRdrzvKPJXkChyRB
I0wOcX0yZe2Be5KxSdN/JeFPuSsCtP7IZQVxyWAA4DuGvAdDJcuPIA7a9aJdgF/ib7Qm690wL6yT
R/0MAamLjib5WlHNIHzZFwrJOxgT0Fe/x0RtEji2yhLtVoOH/tKaRzno4U4AUzl4Yfk1nSmJPWpL
ozswl+ug8J0ts+ecq6kqV/ckuSZt2s2nZLGqajbGLtrHNWTs+S++nDM2Gftb6jidClonQbE1z/EA
b7sp7XOOq9CVgoFiu2DEd8Rpx4CBA4FTL9QiySppWU6Dmydk9iwuJOhjDeAb6wYg6Rx7jFdp0QiW
FTOGpf8nKWl60IUcOKYkT49KnRAKKZ3k9mKJLj+UdDnO+Yj0HkjGKlKz/nH5G4ozJDIDQKJYUcKb
vhqunzoZKZLTmywNMNjIVnSRpGzrN1rH+prFl3nOI08zyWc0RblJMAGtOilFVVm4lZH136w8IPjD
m1no9cANZw3XaMK85Gm+WNGmi7dhOXr3wAHWn6NKD8V5153iUmlfWUqlLWOcBPavdWaVRdXdZ8UO
8gZjS9/fLyVsLdMo8tjrt+FoH8H+qkwMGVNpGY1BCkeJsrbCIdAT9r74UAfgptQv6iczDCr2fac2
s/5ZuVVjCvg5D06GmIlOxe4aju0A/oqWJNPWDO9pHMZrPcdU1TbFPTHe2g+J3hd/MiLUEgbMUqzf
SqSMO6qlF69FYCZrC3bxfmnys/lAMjEg4JgNpahulFdBxLCbLpMZloCBI69/6wn/aZjpYFCSq1UF
HrYHK7OvBRlEUqkqToGEakGYjXOEmKaLGu2A6tZj5blFlyFvb827z4olBywnkRMSI0U+WdZrG/Ej
u2oM4VTSlZxawAxsqKETppyuTJyD9yN1JCXd9E5nyMBTRKLH3HS98WwzdGopHQ/lbPmfa4KDXI/v
RiFwz5FusbQG+sasL0nNgaerdajzcyVsRXl2hlHsQgSjF22E6lEypwJBJmrsiARG7sXpvhF6dckY
ibkE4U7rsqODlhevhoF2KVUV3Q2bJrk16geMmmA9ynrEDcZQwlarR4mx27YiCSe2OiTgXXZjjrJ3
CEhBc1TdqrgygIwvho3MSurPD6PpLiLT5PYTXZH59rr1IoRFtbJuZ/j9vCwEXU4RO1qv4WjViGqV
3pW61EfvXR3pTEinJGubu9xESSc6/wb/ibztpvE7LRU5wTIwT4U+TRNzwRc3WXoYYs279FV1sLQV
s6Y0dhB41m2jvpdh+dTOBKyy64+1oZj3pVegVha7fiwYxs9j+kRJth6OwlWtdeVNbFXFkYmptSHe
QF430HiQJwz1jdf2zaqb7agKXGhwXa4yZtGzIpQnm/HTt3awkXCAD8wS4yacuzj+/GCNJDZKmerm
ARrawqr1SxXwv06x/waVSGw/VzvM9s227CEX0IZIZgpjdEcBkLa1vEvRJ+App7lrpqH2qHt0P1CM
33Qzfc8saDQuV56pPU9mdvWspIR8PvcxMFvSUU8LCAazQ8yvZOMQmtI5Vh5pY5i3C2iil7Go1Cn1
0CBV9ZZuInK6ZUwup1Cvu2xFRku8jWdNSvRh4hTfDB2W4M//QoREag1TRgt1ThTuMr3dxV71sgDG
OhrC0FizYV30WolIswNKJgqkbzOjrgwDGa6StkMfWF0l2LRrqahHNEBAdz95VXmCTL1Mjljr251f
ASSx9eoZOTqSOoz3IDdbOg1lz6al6/GuNuwnv00/FtuZomokM1i5QQPKpsXvIyIN1LvSI1rZlFCo
M6lqgYqig7MM0jS8Is5OiWI9q5L4uqgrq9TalKj/SsRw+5JJCK1mw74s6wRq2cZFoZYyWcloH6MZ
YS3NHjSdJOqoZDg9Hx4nxBmfXMVE+AX9NnhRjYT7Av3IYoXt+zlyLkVQVDXNO6w+kv9Iu//EHaE6
YeSAhTXVBqaQ8xF0flCkYCW4F5883XSSk18r5rspsYO2cYUMEE+7o+JI1ZzEZ+GSVXiwZaCNL1Wj
PE/8dpmEEU3Z4KKZTp+taNOw/DsukfR3xjnzcmvG5OhfZeSmHGZmdLxamyufiMOTWpVMcrX2Rg6V
bYnTp0GaqIaMuWp7FVAtDuOLYgya8+Vv//2P//k2/D//I4feN/p59resBeQXZk392xfN+PK34vPT
+++/fUGmbVmqYZuGbuLcUXRF4+vf3u/CzOe7lf9KpHJUAipv12bRnHu6OCyxd6j6uFv2cjmZvpO1
q+9JjDkYmUeOWyhN2xZNPKKroXNM3cvOoRF9/TxZhDUeZou4C7fMyYPvgXZQ69o2iRTLEx6gDPYp
xhbCuDV30UqmJq65znqyfdR9I8nrKID/ietgOatuPaA8o/sXT1z+D0/cFDa7jmootqWoPz9x4F6a
ZnYc/iJRfSxP1YjU+zS3ppsywd5TGRgOzMLrj0b1oJv0n+JkIzQCHHPB+93F8nTs5s9VRZVu1GBI
rqlPdkHU+xu8ZSSkhcEOKmV7sZVQHEzGbRRQsfnUhcNV9zjSF/5WpdkdwAHwq+2fPz3d/uXp0apS
LEPWTFM2yfwS+s9PT+nNKPdwiG8Kozf3wjOw0mLerJBB4DSqC7SlyycZbRtuxAF/5cG1mMX6N7bC
SHyZfyxsApQgMjjNz88wxZOPPkFLqibuZT3wXRxtm5aZXzXDAxdJfSzBWvQRiUYbplfVOWjG0ZGt
jh9kyWW0R9S7Ay3SyzRc+vicFzJW2oh+i9xGBmtRwFhZ1rXnnoKLzcRoaXGzJg8MVJUUGKOCw/Cr
h5s8U9r4bdAmA9pp2f/VK2j98gralk2EHq8iL59syr9eIOFEOErZpw1VIdEufpAM19L3H5ehlmXA
mZ82QRRM26JQ4mdZx79EMtBVZMldtUyf1fSod4zdCYfAPa+Gx1Qrk1WpVq/Lq7RwFu2O/Ehbq9wl
OigJ9QcGHyzKWB8WJzEjgPCgUcxpchX/ju8lgBqKCr1feJDhcCql+H4xnwGP6PImem5af202xfRs
V96pTIhHKSrIxN5cnRdzJGNfELAl6agQl2vuv39aTOplcfmWFyNu2qD55cN/PJBbl6f/M/+bf33P
z//iH6fwW5XX+Y/mT79r+5Gf39OP+tdv+ukn87///tu57837Tx+sgUpChW8/UBt+1G3S/HNRnL/z
//rFv30sP+VhLD5++/INFXEz/zQ/zLMvv39pXkQVm0XzX4vu/PN//+L8BH77AoeDl/w9+bd/8vFe
N799kcTf6QIJi36KMHVL1gW3cv+xfElT/q4iMNAt29BQmsrml7+RudQEv33R1b8ruoFXBbeLOq/h
XL2wyOYvafLfZU22Vb5iMAIF/Pbln8/99w3h8037zxuEwv/xhw0C5qkyN6ksVbVtjTVFntfRP2wQ
fZ4lky5HbFOMwfZt8R22HHHkk36p4a2vGZY/WEEtrc22PttkzF29vIWImMYU1sUD1ap9UES+F1Y9
bAph/tU6rv+8gfH76YplybItDJlQAfXXDawvCOOBziIwnIhZmxdVm5pcFackfoCImaxLyCuxrV1X
pViCwzy6Vr5CN00Kr0XRqAc6NXtBDs1jqQ6rSiEXQZStwDTdPsSWivnQovFjZHvO4/DHa1KdZq6d
sKt3wrSwtUZMplKIT+uO+ceGDpjOELhswTSE7/Ko4H7VEh9XSkTXRvhuFcS5m2vKuy9KlPh0UG67
XtPONNupMvo7LezTv9jq9HkP/989fn6JLOALCpeYwkaPQvLnt7AUI4mraj7ieVbQXjLpPC4PiWis
I5yMdm8Qde2IulKYoHjJM9YwsTbUfsYAV8MqB156jKMIeboyHINRkVw2Ph+zVEfZgO6nGKSX2kjG
Y9yq3pXIhsvU9slDLpRFw7mt6Rs7PUmEJyyA0Ho4aLFfBIh0ScS11GBrppX1zPQuXbVCM49R0pvP
SDwcEoPDw8i0xPXhOtBS14o7gpnF58r108L1xyrImnfDn14hoak2N5+mc1OZ1q8XUUe6jmDc3QOG
7L/qdsAsfNZRevoY7n0YLRBinIWNHPTeqz5CnqL/cJWE9y0IrfIgS15wXT41dcwubQ6M2+VzywOc
p96lreG73ihvyVQJn7y6hY4axbo7E0qfpDoXG5J517He6isdKeTd8mB2476Quu7cp8N41+adOJTq
FDnLF+GRjHcoSdtVw122xezC+Ly+Tf1JvkUwJLmN3WPnmj9cHswqMje4o/1jV47S2cOOuvKEJt7x
v9/GoxU8qnrRbTOtdqtEqJBgrPDVGuNXxevLq6y0+a2iFTt4Fht6z1KEJ4eYFk1lZp9Sz6dTlj8S
qxlhlNDUPf4OsVeSRHEmeUqPkza77lgR8BO1d4LwJzIaNP8JSNOhNfycsNPSfypIrCsUZG44Bb7/
Yc39fV3741tszhf5T2+xbqHmRjGnk82pasa8zv1hHSuBXqV+oPUgyejPIQKKkxrUfdD3d1GieeeO
DIWpNSIig8o5s3aCKEhnHogdU57jkkZka82JGcS5GJCzEN8Zrb14mHMZxYWCOT6Jpk6wsqhvSTSo
2+VTTUgP2gYsu86NQb6qLZhZeBnFZgIecx3mh9Qw4CX0csXppoAuqHfx1UY9o0a++DEm9a2RdcW1
4vjWo8I6FoMG9nR+MJTi9w8FeUUZ7TtCmGL9vPSP5Ij5TN9Uuzgo8hPYLGIsvUZeoV+yNwwLOVUj
WQX9bG6QOforXjFlN8jFAMso2BMiUO+7+aPlU2HgDzdFy8xubhRpfdweJTKzj01REoRG+Ddy39UY
+zTNTY8OTE7g5Z+/ferP9SxrmFBNriXuzfm4Yopf1jAJkX3CCj2sMJaAM2bIfg4C85aXZXTI+662
9DEbN6f799hrjeHUVpk8pLW8KQN0Wt6srqoG0j9mEXmG7uWuhB1O3Ot4ptEb3RTojc51zCARTk/X
lU/FSFUa5yI/ZWpgORp23u0yGUPTF/1FqWn8h+WHRVqoPDfWHogtP1+bFmqBUPbQx6E05mRYmVc/
1eOHfAQnMdUvPgifV+wlWMgirBMkaXw+oJGnrvbPsWokh0GnxdIRwYisaApWbGtXY06HXh6WxGiN
md0urey7sEEWifxJfetGu9nOObE3aVdlh9FEJlhBXudwVO5FrSkvwXQpWlsl6lnQH6UcQYnXeDvf
bJ9gU3QvwWh9TekRf49zJsbaDrpkdvoM4iiLdRDV8iGQ9lKkVIc4sXWOlsTpEuxX/vPBLMVfXCuK
8m81gTBVYXDA1mWL8p0K6Kd7fSB9b6wIgVv1A8orvT1Eac/gsu8D5lbkG2GZGrtmH2jCiTLDQELP
g6U8ELIgX6PO9M+tVe5A31rH/30gM8AtBq/blNi+ZuQUJUPck58tlGeD0E/HSvtxn1Wwf+WArNAk
77bcWYeOxnOujWvfyCNgvvl0lwJ8ciXNk9YV8BlE7cVNrqv6tYo5d2aGNawSTX+2FZZvye7p3UA+
vEHvPApT7CihBmcBVSwoaUOlVQnZpHBLw/ocjCsKIeTWVF2hdqCda3V0X9D+NrxS6PqkwnbzIX3i
xHqUlFrcRn3QXPCPHMKSYOPlAfwDGZxS8GYMtr0twI2cEH/DEp+02NHguczhduOoh1cG47PaXj4Z
Bsf+elR2Nq3fW1pB6i2DAmU1Nlp8HnAe09/KjAsJ2WQI2EV7leVOBhwjpWe9krq952NPw5WdvDdK
Qk8JxUlhNMlN3uk99Okscesky9/6cHhpi6FCYVRkp8CWy9Xk6dlbkTQP5In1xCFhFF0eclqtcliq
B0aE2eB4kKb6UTNOfSR9s5Adf/vzFUr7t5vYVEzTZnGChaeaqvzLTQy4XwV8RZsxALFrdMVd2tE7
rubcuYg3/GS0anZM7GhYNbMxMEgB8E8cpbuxLo5grcFUNtmPinBMGRKI3eziENrqjJjqq+B7HNp4
ZST9CqI6j33bjbM63tSogu6wOva7hrlyyGyBCS0PaUmMjxeq9Uoh/uexgAdYkRn0/OdPmav/19MB
0zFB5cXqZRgqzZRf7rTSbvrW0scYnR4bwZg/LA+JBtoigL/Yq7py8gfQdolRO35DjmkliKtBeBpg
LIvDJ6OXyc3y7B58yBA+WRm9kr4zmbPNX8X62+GrhmBW91rwNBDBukVnakz47MZCSR6tKCCSpaYj
XvqfCDxJgx7sN/lw+JxFlSmt8gAIL7Mp48ega/ppyKnFcFjcVoUlOXVW66DUSIFChrLK6nKldEO/
L6byKeqqhzICAaCE5fdo7hD7QfmWx+c9qVvYffrCkWK8gbH95hkxEhhAlEbzOmr2S01Fu2o/Gsn6
gfEMblAMNUFCixLEuBA1ii0tz1eMzBiiT/2EdWJ8L/sQh4yWb02B6XzQknoF9n1r5766CpMWUlBC
ZErZI0CkozO92UwSGbqGZwVBXpNmt/AwXklD2cVm/G6V2tYucTgrBmGNeRk3qzwCeKNpnP673jpX
VtpsDU96n7LyGvaTAF9ERrVEFtM8c3UCiX5qkcf3ilFsmICzxRreE1Kwl0p6EKK8p21PpDuZuhgt
GwCpKQR90T8zB+B01SYrjN+Zg+D+EkEwgMsEh0FPh8dIl9pVLzZhTcpAN90Lm96u9IhthTxaLDPe
WFxjGhjrwe+2soKanUrVpVDM13nYZw7glBRbBir9SvG2lZo9l1qtuaocEi6QqLUDTnLcJTrgGhmy
2aql9lxpeA7Jitkid9soMYHgE6qitVQaMBmYLnct/Eat8L/JZMlJpvW9xHjLUD9C9RXoG3yp3t6/
82y93uiJNGBW9ysnMVp5reQXzjysTmRSwmV+zNRhnTLiaHUw/FabgbWriACQmE4rFaHBlWHNScuy
tFM7Eiy7cJaPM5LyURHAEVVJV3d6YHWcp1cKGuZtO6CT9szZQonqQyriI8+MdiT4PvzkHohbFJ96
iZMuGeWLXCg/AqkgaojmEDmdcbWSpuyuauUHxpTILOjBWUy01MJVZ1/ygNdRLZAk2KQ7RYO4tfCG
IvHSJKY7fULqJD6wUVXOKnC0iYEVtkQDAlbL59kQzY1g1dsZKnP9IUrWOoddIjjgaXXYnsLsyW6s
9zS3GXjvvFw70T+13Kahswr1vHpIZfNHUnnH3tCDy0DbYKwoMHqdt7MUaBKCRMPuGki3ynRfGhnj
T7GNggYKE0tIjQzE8219N07Rpm1LR1eVUzFg9lEj3Nrk6BBP7bQTTbchip9wv7xLOs6dHPESup0x
kHedwIryEOLdpqFGpBzwqAuk5sugWOOheW5tYNhDYb9ODK7tFKHhFHduMW9U2ls0tN8C83WxFofM
vVZ+SQr58AGGNX8l69HpB2QrWL/Ma3rwtUq+pGNo0dn0gJmU3Myjkd+psf0u4gk3KekZLn0MBGR+
jmpQsnyXQUW3MRGm4Z4efoAWyx15yMZHpCG7GqAXox82Qq0lLSXvZfUgVz4sLy3+XsQBOMwMEdLE
bJTsImGu+7G82nmfuUAOyNuKvtY9wpQoGo7aGGzw+TDtQb67Q7k7OYmdvWnhCPWkSEDdiNv0AFUC
Us666gf8ztxpmaWpa6K7e7hmtr0rUbaG8YeFuybRyk03NRnhyKm8NcTdSK7xpjHwxY2jGHeoejsg
rlXZqwcMs/f5NY0nFPb6RI5P6r21er5vsWav8l6oG4q/J0oP6WSTQAeVCXJnBwWEfT+0Q9uBu6sj
li5fPBOQEy0YMjDLH1HC71UXIcpQFafbWK7yRmqvPdn1jcAOirtxC4kEeTLiFcw+BW+C3QLICbFe
mtu2NBDQJ9sOb5jTxvyY1PRefFk0+2gsN2kBkKQI5MLFvSQ7Ydk81l4ElEbF1eirkLq04qMNT7Zy
F47iRxRgWA7DTFv7FYZEpVTYT7z0VBWk+ene+NwUqA4mFToD0wZ8vqJHQVhx5yp0jVfAyLVN3Xvf
FS39sKwweUljDxcCMMYknNLbTGPWnD1KUnlXqWJms0Bbbq9hg41Lm10foesVIZN8/aY3uk0RRTD9
1Kne4v/7aGoSOdJhYFosBv/imUPstLX+4SWipZxDeGJb960FgN8CUAt5KgnvMlLEE8Notq06HEvC
MBw7ij0nGUlpBtTGVblRwV84rabcIbrq1oTWuvCqV3KpWJdSf1B0tEpkXaYoKZNrBKB9H0JeR611
KmrwekmsZFBpdlmaYywIQnnLHAJN8XfVmso9ffjW6acQ3HNZ3qDDFauU/G9CsKJ8w63AUPqbnfOX
pEtAOQ/y16Cwqkvj+euIq/yBzfapBMQyS5/QIYXkQ/RBAuTHu3YqGWp6FqbrNoo/iiDo0HETIplU
9crU4VBHIQcweRweLY5cm1TLv2mtbznoHh+1Xr162n2Eymgl8vrJ0CCrYCN2C6OeEOVLyM9Hbx1I
GPNbO1v1pTdno0KwNADLG3oL88tO2XhzAS+nkI61VLyAWSRXt7a/ymATqygdHY/AYbqv9bcuhKLE
MRjVrjU66dCZaz+ku1GEcPutwNsUGW8KtCjoa11suz2apB2oQAmFVpeOp5bODsYsHRBG48fIs/pg
bwzKSTa8O8IrHmLyRRWuMU9UUAZ7bOGxX10grFmrMYy+RpO4rSIJ+RYgsnUq0PAbmX6063I62ul7
QlD4yo9wuOUDXEDIvJ8PyshoqGPzg4CY3Aim07cBrC07atObsrinC5kxXepQtwHTYbIrE4UxWD9M
mW3d1lyhG9bGhDiBaNeUN8IyWwavggRmujtu4Y6sebgfRLv13tWO+GOj40RPGm7D1di9RMn4YgJM
BnuL0Tn0hse26d88PZo7aum+w+bqgnvzQbAZ6BMiUtTChNiJhhD7gELRVppVNVgvNQN1xseHykzE
kQ4S9cP3kCaZoxkNCVQZnAVbj1SqikI+VPlkODYKmhwpGTC3jPM9Gx8mb9UMGybU0jrlV2Y205PL
G01faQUJV8eUu6lG0Jhl7IVrlDfZKo49j0SekJg1L37WXlCemju9VhJXNeVtKfR+LSS1doWEegc/
z20BfMzuqkNRtynsO8TyRh68+mN9LulKVcHUb7oiPckJwaGV/xYg3MTuc4lMZFkq9VDPN4w9dcxo
mMTBB8gnic2r2++hL3ZSrdMdzh9QLD3EzTBgbNIe0ZFhVer9VdJa615IP9RmgpKge2tTVXEuK0AP
zYLsAzAndOAJNm4Q7Tew8kL/oNrRtFOG5ps3wIen7iJbp30ZZAuV+XRoWpoHPieapO5CJxinvZF0
j9PkFnYCFaohaAQA8SYp25G33aHtwa/EiARyhw0kQlpLXkRvtYr6reIRp60n0wqWJsZEsmw3MXO4
FrGMWzZTthY/MHPuWaEA/v6O7JsZfWR47HqYFPuxVsFS5Dl6zxaqDwPAFeVTEWntmg54wswA29yD
OlQ9IcmdtMbhzYBUIyI6g71qK7bnzEyKFSrWcGUnE3BSZLqlwj9F2EVmhWVcOL5SpWYURyOGiYFr
EJEq3snO3EhxpKxRKz6HXnfT43uNQu82TUN1HbXYU43aDreSrUH5S6dLLKm4PEiXaKsd2ROXPON9
swBCEueI60GmVdBG3QHTsb+u8Q5yawDPTpGK61L51uNGdoaCQl4jPG1VQlBaDfk+YnzoKDFXu4Tu
mp5O8C0otDt0UMC/G4EoqcjfOZuy4ITl4KopBa3qK+Igx9lmwqS2mSKOCRCxv2sBoi+F386Jj43o
+hsv0s6TYsqrKA5xTA6lSvgV1QBifRgJsCdxws+5nSXHNzfjl6SMz3EWcR87ugL8HFOr4sYTIj4j
wymDx3ew/H7OnFp7UWDjGBHUhUZ4LEfEYwqyZMVvTyURvbVdC8eqAtiItcmaX3K2IZfwIOTC2iqy
/jqOLZgp+8ZOxRW6gEdrxhLMRyrdTdtQgp3fNTctHuaxqx+LIFlLI4SWGFz+iok7m0jYunUsvylS
TzxzhZ/WCsu3OlND+pewt1LVJj/Y1i/e+Iq57xKVUukAIjBhCBSoqqf3RJb9NQkzZD5MCKKG8JgQ
i5aqBfdbE5wrn9QjgRzXHSxhrfzUnHByn7Sw+h7i1RlSYW+AuvtrMI4QWCPiO/o0fErlHXX9JTY0
/9ZvhkedRaUYMgQ0Gf/KMumieddhkNxYDu7ScGVEo3bXhYAkJRHo21TEozNWnIDNGEObQT51Z9OH
jesbRVHfVb8jARlAc4CFSUFSu5N1wNWsL7tKCbE3e8CI2zJ0laFExWRK3EDGtZKCVypwt7D0NwJD
SRDQjMdY1XdxVxuuVOqXbni2Ro7304vXmmDmYmh3hWjB/elzP2Ekey1Qb0jcUra5Jx7btCAJVAUl
6/duJqTWaST1Nmj4NbLAPxUFqvbRE7tRPslqG/CiSjie0DHx5IYkXakTkbx19v/ZO7MlSZE06T4R
LYCxGLc4vntsHnveIJEbGPuOwdPP8ex/RLqrf6mRuZ+bEImqjM0dDLNPVY/eCrGGeO+VAScc4i48
5t76xvniDoMyE3CaJei5bFyz7KN0Tb+KpGZrPm/wfMdqBfXf5KCHRiy+RcxWkwpHeMaAXpKh24zp
R95Q4zDzDYyR8/dASIGNMPeBKAA2u+tPyjo+EsphQxwlF7gGeOFjDkKeZQFscJ7Lm3HIMOejjIuX
HM0Mj8LZyYkPSbvH+OnaMoqT9X2pxYt+YWZVRzYP5JPh5UeFGLJZDeAOxqp4gyb6WQ3zEy//Pepu
vJExy9WKFSxhS0r83aWJYz/M0w9ietWx7qnigVeo8mq4tx/lSDkkE+R+h+i2MqMfWSSRTHHro5AN
EwnqOiWrCCcGKggHy8R9bFcTG2oCez3XG4JidGVmntyOyonaiSNWnUiWCUGxhU3po5o67zBMPpQ/
+xl7Q4nkMm0B8k+UdLm/LZt1kWm+C7JlnuPneL2HBcZ4YFEt8MCiCPMOdL1lZQ95N/+c5rVHQ85P
gZYpmGueKUFnndlbA6UYf/cSE7hup3MnFV7q7nda6XJf4VmcYvOzr9XZgJzIzIOlKBlM4FOWJFQO
eC1s3ABLvred5vTM9cpEwCiMyFZ3Wcyev1DiSyzVF8k9RDA6ywOf+ywQVMOgRSPEgZXTJPo759HT
9Gg4Lm+SN9bkX4vdUHtrVMrVxjmZkLGysoiS91df0OIMckZvc5x5bF4mj91DSUUWO4alUeCeVi5H
w+x5aj2yD0bgcHw3amNEj8Gudo6durd/yI+bSBEa+XYYrd1sl58d1ny/9EkwQxSJjXirZMLeLLlR
Yb1X91ZmMi5MqM1agLKVDr/qWO+aoHou467ks6mMFN9nha6zBZXAjpT9azeDFuJce7tOjAsYW+/I
PZSz1AMTMdp9YDQOB+ycDuYEsjpqzKadVh1WbAZojrsn3ePuUqUfk0qdnHHU0WSaEE4YETTIpJtO
lb81e+nJ+zC84pyLTQbx9XQrKhOy+JjzCuyQkTzeHKI7t7N+FXbwmK0dV9syPps9liTc0X0Yl8W3
3tC7oJy5dBjV8V7n3ygOhbowRWYOYrjHiRQsDh0L5lvuJJDFk6khwyIu+ob2MhWbUWtVZOKtgCPe
SERljb+j3uBuAr11oZwpCiz3eSxW9XglylmdmrG5Nqq/M0AqnzXe+uI7KXcYWwE3m3ucboTX1OsH
EiyZJGFqbqrkpe6sF4MetdHelSvAJ2YafFJ90VRyxAt8aBw7w8Gc8/Sr+1PT9nkIhv9hzR29q3Ax
C+yXzDv4LNfIi71v3FWjt7cFEJl+4ok0W0Fzqiz7jQpigbUeJEaZM6NL1FvTiYSTW/aS+ILkBQYT
DicTJrCUOkm89qJuGXkPy86b7F8a4Ohpjtf9nMcABeJ2b7hYTCbZmBGbZKGjyr2Zn+SyLfLCCVOb
rbU3YIXUHV9Uf6mZsRC/Vws80MIaVQacSNsoc70vKFbkJgWFM3ZBu0Cb2E/JTJNBx2wDTQwKRoVy
DRId4Z88kNe919T3wf1akj2lUdekhG9JPvBXX1Lcqx3IOvZqk5eeqt28mgQw55G6i5gB7+Q95MLd
B1A5YIKvhyTZDf0T+Y/l3OVtsKV3GE45Nabm5H3usUl+5Gby3ZMYS4VRPNLJ4nO5p8umjO0nMx1+
k1lk550lH/EQbLOifMToOp8C0q3AcCewc4l3GQEH5tbv1scFrRIWEWG/Sd+KQ1mkfYiLvSB5HnJ5
L1sgdqg/rdrC+yuf6PLZ64ACDCfMxuRk6kVSH4x1ZaJxKtd2zPLTfSv0kkYX03SY4eMa5P4npUj7
DmSKmyvVea3Klsw9GcJDY3nynrQ2wCHL4ySElTbMTy3qoqwfHYQQYfAmucazpTRbSFXcNTNnrw7G
eD0SZwkI3yjpPQMJukBKx44ogzcepKxSaf7mz1lxhAnBINBkjx3fqih1+0BvnAgBoDo8+9m1imJy
tmatz/hLOafnNBVlty2ORT+j1/Rf2Wya5/l2GMwGd+9BO0iYuIQ+8gKJgju9DsUOo7az7Uhq7Kqu
GYkdCSRkphOYRSN+Y6YBVn5vZPgl865QnLPa5OCr9kddgF1MetIA7IkT61mQX1CkeY6waaCMFIAN
iqJjO5sfLB5eYW1PCyva+suUoIgwLRwYBFAACvn4mFmuF5ZGM/G36S8FAIaSE+okmQF7InkobBuC
/8A66eTvhZ1uRhJymDE1ren0jSrHpdXMbD9J8evj8Cw6p70Db8G8DPgxWWE547Ucg+U+tazHwLIh
IZnUdRIA5M3IzRGNJmOTg2PrFyJGyH1yGbm9eFyQFLALWBtBwHO/VA77mi/WMn4wppHVt09LKR8W
S52yWD0rdiRacgG5MSvnPHADFh3WoY46P/ia9WEFJwEODmbMpMDpSHEkyPFp3N7zFV0UVBXBmr77
zuPACD1YcFDyjU1PO3hXj8EesfD3YKy/GmaAEUevL8tij0y230Qof1wwU5wg0R6KgL1S5SZDyOl1
4B6WeHMU3QCzu5IFmj58OG5Jnd2twWzv0/W4Zhy8MuAbdvDG6JoRR+2ebdJZIUXIX9rntKyChM1q
UduQplx1ArYDjytnDBAk/T6xeRpLGiWTDIkBIHy2y2PIJrHpP9hDH9kWDUmFsW0QLJ7jYHxsQEu0
MeC6wnoi+VpAjj52PlshX5Uq9LukwkUVMl77lfcur13BKIsXcj/J/mnIVhnmwWBzcDZeSwN+Wh87
TSjG9jcKBMDHlGJXV9uPs4RaNzn+7xI8byetBwo/x3DsQGf3HttlpE1MIS1gupmRVqIhv7Dno5U+
jbewpnCousWd36gf4HWc/ZjHzG9uhxWjX3b8FQOvDh68QVgvUN+tFyur9xjmySKbGnlJckZPDCiq
ujKXR39cTpVXJVceH8MRtZ5rwEkDyr40yD3bBEXAxuVeQjrYJtV6a4SqOcaQnMLNNAArkZzNkvqi
AGbcG3JO9zkYn8Z4q+bmd5LxBLJqd7iwcIOf7eJlv7Bz2/lO8MtNs7Pdyg5CmQ67EdOHtpr0sWmL
ijllw7adofo2EdN3g9Loyluqo50qxnUwa+6r0nJBZQzDj4wEVN1CQxKVSRbedaGWonR2LjMBVVRd
1ElzvpvbsbxSJhpR0jtcm5qq6RY8S15uJzIMzMAqD1k6qzN6FIGrWA80PavjkNADotx8fpCD1x0G
yZ51zL5GDPiPWdbReofj+QyJ4kP2hrr++ZDR7bFLHQ7tIgiOqacKEtNLc+V8gO3BiafTVMco0oog
pFtXoBNUqvex1SxPs2zE41hwlLA+J1wNUCRjRVK0ISDNRjaExzsebv9zLohlGkaPGkPmPJraDNm0
cYxHZl0z6eTcizSx0ciY+37nB3l/xfXfk79yuAfT+d7M3e4a0Dt95o//KIfSov3YFCdV2vI59n8k
DWdmRPImHHicXSxCmFEnnBaMwhaiCx2g9DPf2b6+M1d7ei6L10U2LfXuan5OTTzUS7NCjbp9aq5u
TZ5Klbsl8H9SgM750oygR1cvpMOx8+f17zyozIts++5FVjTjMugliXv7n8nQsmonK1nu7GrSx/k+
29bAQLotD8E6iRd3Rk+dlLkD0sJGNxN63wtPh4ZyKjzZvIWcRViVk7569u3R2IjFcO5Lh8slbzbe
Rw155retcqDD0ivvUndC2FnBnXtZou+DVCXbtE8f1yTrEdD9LzE53jeS3kTzKVbockc+VQ4ih568
nzEn6ttDx+Gm+dJF+i3JzOm1E8rCG+A/ZTSLRlY9tHj7aIUdu77a3+anl9Rts5NzM3KVrX1p4PVh
kLXH311nv/igra7SONuK+QV9Cp/NUu6IBpOcE0zKHWM+Edp+IYtdIZa6eIdGbmvd3fsZsvKA6Lrh
N77VqG2ZAHWvcMjaZ8o9Q8u6G9UyvdcWpMYphvPiFjwOyhnIHeVPVmsnZxLDO68yk4vC1UiW/0Vm
YmP4NQdkAUrAM/xrcMMHuEbcI5jN6TaHBnRnFBM1hLz0vChxSLnT8Fa6FlHv1eXaStQWqgjMQgoF
LRBf7y7brZPp1nKj3N9N5iSbhojdFX7EyzIb9kl0MmfoRsZqEE16YbzyNGcKkJap7Y1U2r7DbmtF
XYZdE5kcxh81SFiwqn3nZhTVuF27n1vDfVq8onpgAL3T7RA8k+C+VnnjnycnOLkTjVKSIVL4J5Zl
j8mFnGG7LZfh2i1/hBQb2UPW7UWspXtq8fV3qVvgLiw3CTAk+ivQPSp7mnZCEV8imlXhVF6/sf7G
Bz/36apT2cRe2dsnRlBewdbVpEvRMGvvQ/QzBKkGi3QzaIc7Qd3jIPzI2C7cE4GlyqsqqRTnzL/v
+/YxHzCoJF36e+4tef/nQ6W9g9+WxmHBvrqN5S/67HmYZijurf89Z4zgFgDa3Qoe0qCpa1E8iwJj
7O7zQG4XUo6nxVPutgu8Q8ADb0smedxLjwu1MXyfnId3FEkyg1UOsb94j7lR6SPPOvhgnBKbFBfM
Qo/AIR6Yg646a8in0zywTs1y9mnQ21ie4izQ3nyeMYSRivv4qEow200rfpQVCP5lCokym++FtSwX
9EFMEJnOn8FhR5bI5PnPh1rhkzaS924qqycfEvG1shMjkuNHgpFlZyKjnJRN4M+u+29m7cMZJl1M
WDAIZbJ4TxK3L/TD22BnZVDb+8OlsomFrfDH4imPvNw274OAUUxL9PufWWnPxNflu0SozAKBn8NW
92UHw8/gwVrn5przVHbmgh1XLRRjT8qVlsUH3hx3Ej5m6e+yZMTCV3XPZfmrSqrDkq/LA6zd5jWe
jZ9Gi1fdyJZ7RVvbSeb5sVE21bYuDHXbze5MA3rhJNy3ZajcSyt7eZ8ZK7fo0tytqXoVAwrfDMr3
KR88pDjYnGDIJawJnVj7qmxAn05ZyYo3MoseBQMQfJ04I5onrDDrEx0XznWS+tzVhn2khXTZkshK
7/4wYXycicAHtp49udtcJPGlqeyKGZ49h2D0YEOwQu0DsSxPq3aO6doAOdD9vKv7Yrhkmcu+s5gB
cvDftag6fBCh05N4LmiMjIJewPXWNLk1ymeJykZ72y9tGlocKl9hQjFbz5z5slSOf9YdOeapmRAo
+lvN3RKvb4Vj0qVoqy9QFNZ8ZxGtjFTS2qBZfLC3hcFNOS75kURydf7zoYgzhg2VjaQ6Y84ORpz/
Mvsu49fRKm+Iax+5nPXc2RatiK+Viqmszhk0WUG+I8YbvPReH7zU7aeNyvbgrPK6Wizx1TrSeKwb
WmXIIoSLJIqaieSe0zxnw7ZVT/0BgH2YFMJ6Yi5m3FnmvBtHS5yMOhZI+t3bisq9TyXvOVQhEsxq
ZOrUVuVFmuUhxd6zWdbyBV50BXJi7aO4GDEhOk79EOdj8+AC53lILNqN+5cUjtK5z2O83WbyPg/u
cs9N+jQRBvktOYi2PXGxClj2tLou7KL/3ufUs3tERf/zTAhkY38zx/FUIalHHpDuyGODdWro8z0h
t+z5bm7YeQanuE42r/5sTtvVCMZIi9IhXlVAK8nw+zlmYz7yHBpY3yr9Emg2KZ2fNTvPII03MG3k
vsqjoW010IAx3peFv2xJUvU7viA5q5RoZjYM/os3xXtMDSV2Gzd7S1bo4713ErX3qwgAddHnfrVS
GKyc5Jpo1n7JGQXUXDHCA+x8r0RkK6Y7ag69ST4HiI1V7bnPgPKRIhL1VaQFU8Ck6i5tjOllNB+c
hpK/pTOfaadMLjMbpE330fnK3TX+aL3EFehIjhTMYFcVQH3uNgOpiVBNPpM7k1n2Jo+DbZIwOsJV
0V2gOTGri7NsA9K43jHLR2mwcMQFbYYuIuOWSvS1sR9oqq/CdUjFwSmT6RA3uqVB28gfsb2h9XcD
DVJ8Zsctwf7AlHtaEbNTreIvB0o89jPtMZu4QWjTtYaBR4Mi89XmCt67uTrTT7yh1QN5fiLBKceb
fnUvid3wAZlps1pNgqMkmR5tjEaPMqewWAr3MXHGq+l31n0QF/PLnL38QcH8+aQSz0D17YcisV9c
9sd3EEmxsmdr8Emk/Mghhh7dEvRR77bxU+8u5dPfOyDReLAS/2uswHeF79iCGYF0baJaN9/6v8YK
8nSiNQQDkcL4gnumN5+8zIMUIJQGF9YMcHNwyiurgoU8JmVULZqbKF2OXlDShx2b445HSh3mLY2u
LC8zYzQ8K6l4AwZTMJQAz7d01Fr0hPaZvNQx48VOnBlI3wwbOzIhviQJ4ufDHeeT+rHR2QOZJdrW
bh8MjRhWaew0fz41s++NQqgHSjad40RG/UQ/ej1J74wpJz12KlXnwHfEkRh+eyr7b+7E42psPayG
5ggN2MmGj5IsF/Wt5eMfbELac22vwtIbheiElSUlFSsEk01hF/iVveqVXm/3LFMXt0w9YWyNvTc9
dsS1CSUyvibYzZaDUjKsqxyaJ5yI7Of5Ps6noGTP8JubBGeesfBZ9Ilkcl8QdXyv9AR+jorf+wYq
LUO5WtMUf2NVMSGO4Ov4uz9XHiXo0h+MuzbRH3asszckGcz9ukhOg3jXGGsoo+KDdNiMEbuwd4DE
06K4r+MBdkGaRoNv1M/N0Pr/U/z6Py4fD9e14/ueTQzbsz3rL5dPpfzanG7zEZoUNnEH/65Vot5+
nwidfsL+dze0xuPPMPk3WTbMpzJgcbPBdmwbMhi8YdB5cw3JBB3wLpVNF7KoqEd4bdVGpLRN5k4X
PxjC+V6PheZognEihcwQNtZHQKQwqgaeX33ZX6cib3axVTOablHILcjHaV7K49/fMs7tT/q3O4ZE
InlrC6+GFbjOX/9ks5Xz0LRDF9ZjPTFF9eqI3kpC0PSwxZbr7CqNybG3OV5bsW1e/MqNTLq0Hwae
zQ/KxPhWm91wUvjhGvDG71rVxqluTdgh7C8+x+QmeUw0fFCg2S4VY8War0tS7z7tviYz/rZCMby3
7A4dsu2xkdYaOIlq3lNnNE9xW75Dzj9ZJVIG+aj4bJU4OFGtsjMzgXdOROXz378kf822+NKkqUkG
js+rQkzvlt/7lzUkaWw7zSauZUNMecgg6ZdXGr+VxT6fdC8Degt3wOQmzOMFlPW//+F/sm3/9n7w
04XkjcDeLSxh/uUSdKqgn8F68XhbnC+g4t+0BxCrzIKoXWG/5xbNFEiqRbdFhKUD3NFfTiGhdgxj
f/j73+X/90IwoLBNj0Q+d8VfMvksg9BsafTlSVv91H3Hzl4d84n21coYz5AZ8Xo763ioW/ufr8L/
ZZf/h+wykaN/eYv+I7v8XNTzr0r9+re885+v+Wd42fL+4TmEsaTkCiKE65MP+Gd22RL/EJJgQPDn
7XQdrun/ji57/5AEJcj/WY5pCe/2Lv+/6LLj/gOTrkcIGiKbCBxX/K+iy67/7xcUtjBhmyB3JL8c
wYz/uLMC7YJUr1xqi30LHj08zowozC5bkg4jd7VJi2XaLFOBjyHDVbT0joXkPHQPSJ5ERgZOcCVm
IpVTDKKq/jnr4phpVn7Oh3t/TrMLnTU72fXWRtnk7ykT2/tp9dXZzVZBwDniaR82lRGse63YEo6A
wNRoGIeiSxVCFdurvqqNyMmiKqG9vadmGTw4tMhK5RdvqB9LmKG0jFjZBjYIcnyK940Jt3PGAUnG
AnxO6BHkd7CkETrxkfaqFM8Rk11Z0fY4VgHbDkOT7zHx7Qk3gtbbYI2gCYEynrCKGeKzxcHxzyko
bnHXNTmYUx91HE0e2aQQYKKrLwLq2FdM6z3t2b5gntom03BQqftrbvpyq10ggX0w7haYEMDCyywS
Be7cGZUOG+oBb5Latmtdoue1zlZ4MdPX3G13VYozYciOqd1jYLk9li1SYznIVJn4Fr9/+8H26n4F
bRUOJiBuZtJu2IztXRB0V0wx1GtiUcGb8dA1tQhLMYBwFbwXwPQPgY9pNWaCMNBGzomqu2nh2PFy
A4Sj3Xj1BpbHijSH2q/n1N6YqFyr4xGlxe0EBpCy6TqBajl7Ll8vvCoy157iOuYdnnY/EJf20D0o
GNHYoSbIDsz0mUO2L1qqGeuwRDSDs2YzPDCG6lc1IyQTM5GR69L0SEkTXk4PD07ev3R1sJszuW4o
1ykoeKQuxAJ1Kon4RFJT8dTU0z3Ol2ovFP2lhr1Gfl2IiHjyHBWV4SOGlwf+xAJ0IhLKMGCEaQbk
yEa8MUxFg84aCOiU1LN/fPfAB01k4oj23IQ3+r3I/EEiy7ojIm0VShw6DvYbcKD13incm1jff2LH
QZu2w1p76ZYyS/IPg7zzLV4/9AkFWdzmRok/hmaWpyTTPpw9+ta6rEPLd0zOycV7Vfbof23EJqHA
hmW8mnkMImgKNrl9a+btA64KPWyCRt7HqK0hYvOenhL3yql63pVjnfG2+VQyMbxZvWZn8M7Uy15n
3rUk9cB9QMEe4XHVcC0W0WCtsHrELXhbLd9GS9endGkwAYo3o8wfRhNWnlc6CaIT8RyQLmQG8m63
aPttSLDgaJrft4yZTuDgFBkJ8IiKMaIrvmmoI5tBlq/g4UK58t4OtQuQE09GQwLpYFs03gxEIDf6
VhsJoS/E/RRwGhl5sHPB27L6lBOFOQ08913aT1T2CS7dBndLPLOfHhy0D1DQkWFrsKhe3XAWaHa+
bf3o4PZsSDw3m96k62OVl6Jw96ZEibP8hUaIyaZOO3gCznDzGkzcKCVOTdtuIXuNCzx2htf9ZJzo
EOu2rRq90EIM3Gq2YQnRYkqc75NJxWGPLzHSNtcjCVNSeX4GqDTdUJnb7CBGM/BI9jiYfsws8vub
YoH5lw5dl3twhLC8sdGcl4y7loEnfzbUn2GBsSRnzLuLJ58aI+8Q04hbkxk/m6n34fxBEFUIpD0D
Whgx+zGuW2SuhVwNlzduq7BeUVslqKaUFyb3qbydluKYxvRENd1qR9Qm+aH2mS05HqsrKrhb3BBm
9Cxv/AWuA6ADm9o7Auqy/KlNzFqA7ToyvryVZeOhVTaCAf1KPkDAKFv6hXEAV3fvS4+zGMsMGfsn
RsvvQ30HK6/a57L/MawGHSrZG4cmVp7SOBeubV6TypIbo1oPa2n+yIL1pYaT92eppGbB5e/mb3P6
y6TIViMOAod7XuH/b5WVQln7QwQOMHXI7+NELIGZxm72FnVI4nevAzpRpOmhSSeadCG+DQyCeveb
S4IoM+UG9ifqeKa+i6n/mUihMUqafTgYeNDZ1sanGxfetoonYlLIgT4cw8RfuJNNIiyOTs1I4UPp
LBMp9pybvBLcqS++nOmRhWYTnOEGPw+QhBvHpXExy38GrNM0iBOx6zp3YCrBE4i+CK/6Ua1KhQRW
LwYFq0IF+b4w+veSS6gDGBPi7auOUCI+x4Lhww1T7ufTFA4Fz7x59JwNMXQVdtjdDlDIHTFjEG7M
n7fvYS/XpGeoZlFD0JiDvZsHo7kvjQzVV+X7VpB1Sr3myS3H7Jomizq7o6ZKL7AefQtyGYfVcKU+
ZWNjYtyOS/JSjji3MvpkwsHqOSbHATtzu37JS7GFkozpECsfni0YbqWxb5OyCnmoDQygYLLnJkJh
kzt37SC/m4w6H9Mow+pzKsaapu2poFSagE+dli1Dnzc2CfvBD8AlzexwM8bd5YwjdFWQzbLVeOIu
ncKkux+t/mklx7kxZu79eLg0Fl7MYVq/gSglAKyzT6PxznWJP9aGhZlU9bnNJ++AsT8NwRa7EeCi
Z4fVINKecZUBg9Gqk/dUPtdbOm33tREvG9upvyAY3OxgLsM0zzM3cdkQjVQJdLCsD6uGvq6C5ICF
T0fny3NaZAh6ZuikKQ8IXd5bohAb3xNoAZLMYVL4974puf0AN3LTEbuiGdrd4sOhtTCuYErn44B/
6jwsZhktc7DtaSnaq4KleYn5+UyWRycne70sd1VTYLwhgl00zDBmOukme4wylDe8ff65X8fhfBsi
SGCKlxFvT+GPjGKcfA9XhJCmROb1BRZZ78YqUwWw/KJj/kuK4XMQlDKYnsdzm/AdNXkYZ7yqDzXL
cTg3zPYyrywfFc7y0BjqDc+lbdZIhKlxPGBgBzygxI90StiO1SrC8yz3gDufVq8Ka79/scqG4KvP
NrPRGANJ2BmDvKUCgTmCd8A6qlEsdJMQ1MEOKhoZUWCGQHyrfJABlEC4/hvpEAUROYrVkOE0UwZG
F3zgn5SRWUDqIgERT9HTQbR+WelnIwAhCPcnmFP6mTKEm0FZdzQ76b5FhmBm4K7wZ2Dyx4oGef/G
C6TTacaB+gp4kdVPBt/ICxFkpL48tISed47TPSJjuzsKrBkmQCne6f6PhaAmJJH2LIe+2NLU1G5t
FLIjANFfjaBlmpJSLl67jXKPWhBpwCS7oZywaYnkwATmFNhVsPNj50lUwGgDG1Ubs5oL6BI0JoK4
I8eDCSGE3TuuvMHfVIN/XeLg6vrJC/w4fd+5agoNQjdRnjcDo2CTQ3R6FAuKhLXS1tO6NSBxSqMm
efD73DhAQVv2yE8BiCDX3rgNXmbiRge+EpxhWfErePrVL8YVrnrMo1CfcD6s275L2ZorcoLD0DJ9
Yti25ux+icl6FAZVPyByyWhKmZC1JPlY4j2YwZiVcAIRymB+q9HnjN8c2BvW6h/t6tJVnKBFmSX6
oj8/GR17ceRhoMwZe8pGyn02V2iFdgLNI/DXKJtvoHJVHUr+pRhAibZTWh85SF9AHfWRPzPW8mY4
LSmTmQ3I/G7bJMDhV5wvTd+M0bqINrImW25Ma7zYHp3CVRx/L6BEGJjH9gNGDGTkZxUQvk5xO7Ad
Lzemz3JOO3cQdaCT5rilkCT5cDP2ge6afqC/M6qc8jeW7fvSXO5gktGSMrR3bruNU3ZLLUys0DIh
NnXLQ4K5qDBmde2jNnlNrFGEqcW1gMmq9of0gKebPUkDchncKj7RnCFrPcqjTJyUyyIw7ztuAze4
F6vTH/sJWkM7Bb9z2LRsZbr31lspI2y6TSBeesNw9oMqCAeDaxBZfYPpM7vOB7Dle0qBsw2O0zWE
kvRNzLg0yrkZNmsyfxXErhJJ/96y0iDEmvKEZf5pHHkAMiCi52HY1bg+wgB66baxdUfGo2ZDmb0w
W3obRyWjeXauSSYfEPIJs+HwAeuYbqqRDptgJMJQyOpU8/1oJRV7AJvfRpJP1WzRsMuLtleje7hR
FDZWfTY0Nah9TDGHpU3UwvdCq+2M+f28GCWFa/iraGwjLR3jD2xzHJKTWcOpc9jKJDj36nqZiP4E
6UVoQ98WuZKMQrAn03WOBZtEG6Gp9/axovawFlTaYKS9K9iCP3p+uh1bn/tJcPptG7532rFR0MHr
OK53QWveQaYowhJqA17OJImSChVkvnUNmkN7L3uEkbrlmbBUlrHVggxNvc7ZJm3ZwNRC/4xxrt+l
3EZiAbM0ZvJg8w7fJMpDcxNVWEYOeQ+qh1XHPtlGtvOCBIRpi8hvdOOy7eE+18GNpjDJIDR0vVyG
jAHbSEcC89asOhCB4ppFP9uIoMZW6OaX3KCXJvdIMqZGJDL3CVf7GFf2i7A+QXS24SQCKmGC6XHK
SYdQ6GcftMVClE/VNZ0q62QhQoe18XOpqgDaCM6pRVsHVevxFgcg+KplAGZj+oQzVAL2NAAErRJt
0KzmbTEkp/7W36TsmizT3G6oO8D/YpqXrAgCRKql5cpVB6tlJlib4FM11KRNrbNroPDOdMkiQ6zK
pynADNE0l7QInsGLF4R07K+UZr+jHipwxvbt+VchCFrko/1NmsbkG/HEIM7VN8jHoAjf6zMNvC3y
YMEAQxcXQbdeksWSBN2ShqIPWNtAC4U2lfWb2jBJgrGhHrvhmNj5+JhPC55FM013tHlg2dwv7jjf
uYvPvr0FV9QEKG6jnghUkVohxUn+nRW4n37Fq2XtjQIVNlH7DmYeFVmpefbJNFqSc6w1Xt3R6AEO
T68GEbRjNRNUWtzgTI0oL4F/MlLTjgI/Ad6N7TqBpEgQspYHAy5lyOSKg11putupX37SltJFeacQ
MdjYOQ0+2FLHX3G5UEpuEmTujK+2z24r6ZWDEG712j/zcAv8Nj56ZscmBcjcVFg+34W7Pa3VthAz
wVSjW4goyR+z+YMQQ4dLOX2yJgrOXHE1RW4fVReusx3sCffTgis4CsZjDSgf48l8CzSoLgtHSooZ
i/gjmZ88ZW4Sc/ZYRu8MmGtb5mz+GC1lPZaIKktes4EnDPPmeq+XIDgPzHY3VpZxfCK/vTEYk217
oce7JO6u9Pfh/ht5rDDp4AFTkY3OyoxSnQ630ZJxdHfZY3SmPttA+DdkbJmT2JyuJK0joph/62oo
oNjk7tlIOWP1mN9uU594l5NTdmRIRxNNLV17apYUQ2cW4XDeNov8Vfi076WZSV4QUs7RRkYmMhPX
O6N7kFVcnvido3Zhf2LYEPHsoftRBvqpi3/Fw/RD4nHXXcaAiyzdNoUKpUmsz87H2HWvcyeY6cXz
Yzz70U3il3nN4nKLTVuILVHVQqmJ/4u9M1tyG0mb7BOhDftyy30nM5mrbmApZSqwb4H96ecALJvu
/s3GbOZ+brJJqVpVIoFAhH/ux0kFCO1P3HAKjmolWxtYZFZmFb5aXrvrsuS74gTIoz2a9iP5ujTq
Q9e1cj2ozUWncWLyxgueN8pqtIip48Fc+WTACN7Fy9BoVPJmsbFzNH0ja+h4aR2vnT0XkDcFWTor
qI4NR3B0w68s0D81FUpQ3zrxVosdrgS7QkfyrSdRFNa28MKvFI94r+rjxghoLkhEKHYdO7KTa9C4
SW/qkBbh2tQLbBIKWWuUkmDhdR57c7OHxewpkF3HcN1YhbVOKqo2tZwaJTI7OPfYztj1qoc5whn6
JmxYGEoJ+6In8hxrakYUZzCv77Hrv48AFrGC0uKGEbPf5tl0g7NmKTTa7dIi3Xh80aeqxgyfg+6z
uvASx9ozx1WLP/O37tKzmyr+PurFHsT9Idb694qamgLbKUALNvJf7KO85VT33cCrOoZed2aDczP7
kk1tI1eNrh6VUH0rbGPXZOwC7bw2GYD7WDA5aYbZL0ejV4B90CImyr0I3I+iBBZSmgPrQeUzo+US
DFpMd03nXANFtReYKqKVhcw0FsJm+003Ud+/qX10dnLMTlWgYvt8M53xVio8QPyo1vEYEzGXbHxU
nkRAAEjOp04HCEfvn4GLABJzn4TZXQeHskWXBjryKJiLkYz2fBpLsmQ7orunNFKilVIJcl/cVfHB
aVA6NHf603BqLcx8wrYQQq4azC+wvZlBGbtME+veZOdvdM92ZXy41MNhKv/LjJGVRVlnwAClFV7M
Utx1l3s2Dp6qRMDic+MPiBIqlZeUH+RJeAMKTCj/SBJ/jSduvNlNzC4Ki8ESgO+vjAXrZKXmXw79
NMXXHRsbHbSFR9F4WTRfqhmuGDxz1XLD8axnjeRz/q059tG2dban1nfjiK+AKfYutJtnj1toG4iW
uj410qa9w1azYmK5eu/T+8HCJUAYcG9yxnXqs2qmaDSZ89QY4Kap2IDEQG6ty+rXoMAmFsTYoftC
xTOnY27GaLjMc9xSRZf/rXrnw1WKa8vqfvZEtqdM4CWPwz9UOLnku4qfUZcVF9qg7CjESjm0p1tt
TMOXRLHYeVtTw5z7ZJEMngIR4yrTcDFlXN8Ls+amDMhgFliDF1Udfdk2ZzR/fB1AHy8HGhgY6ZrL
AayKka38tlJ4VqIOmgldV45oDn2pUjgEo4tHTrSLvFdUVUFPB5JKAl8x6CuOl5CGl5RIbX2I/EOT
HvkdBYZ9160ip0EBC/tgE3sq1e25YPcy1MO2KKPnQong64x0sxsp4ZWOd8SaBP4Yl9QnU+FSIxBZ
5NGL1vKBmQ0BKyNfjkkCat+/GhansgLPwtItbpmrflIj8bupUcQMUCwEZjgMqxSZt7V84QRUQ18w
adGZZC4vBGrJPp2cIpKk5xXEjsW4DnPtqZXVd5IU0cpLSO8xtS0XvdF9x8nBoQVocp/g4U7oZnEi
mraU9GbrtL+6uEJjxoUrGRLyj2T8TszkVfK1Liyfcuku7jCcGMTO1WQ5epzaHewFUURAVWbGFsvr
EjjZSmuUl5gwbtt7JwMz8IsHvFLZKV3LslA76DXInJzx6oWveO0TQvsBO84EdAODFEGVVUz61Gi2
5FTQdZuxg8bDck5G+jMQ4o8l6XCyW3ymlrJIco3OOOQkZ8L3pz0ZEksiXAR2wuWlc18HCkHpwtoV
HKwXOLCWRsvWMHR6/s7cE6EKgIftwAtZPNQBu0Y1ya1fw2gi7kq5pxeiWmu4kZpC/TD1BLe6wFOU
N+mhLZsKZ42B5sv9WTG54jquGHfwBEgB+Kwbht6LgfMBOAiCo0EuVwrQEywYJJdimw8C5R3j42Cs
o8r8UBsANPBKTWIpyCO9+ELCZvqTyx2N2YTXQjSEUo3mxRW1UGEVt/OL2ujXTtUBgeoywkvWCeIE
/M3AfJ57c+TLCQFRctk2CPjCquy9MqWYB3BwbtquhKaz7shvklTxCT3XQYAt30Eg5/9/5vvzf8Or
1nVG/P9nXvX9T9D9fP+Pke/0f3mMfHXzX5qteqoKeYfzueP9e+Sr/UslXIaaQt2NNlGp//fM1/b+
pdo6mMZ/Br2W9S/DAEXsMjLUHP7H+n8Z9Jr/zXZ1VBXzlYo9UTVt7FiOwUT5Pw0UQR+5zMKsZmVX
jPXG71bX/Hec4NU2NVQ63PNIebdqHJ+p55nnoLKj9ybaK3oZvCXBq4L392gagryjOlmHuV1RgGqD
Dd2p91T9gvVev8yv2umtAUwIjSLzliWcpl2OhMJtzylI6D6oYPIh72K8aLiW3mI+latvGL/UQbfR
eVcB7jfyC8Z1bv+BFfEZ9PL3mGb6sbAdHHmirl9jxxLnptz+x7d4ezg6/pOAa2nWf3ce8Fnb3MiG
h9NI0ycU9P9geTd+3Tg4V5nkMmdCyUGBO+ld5W3VEoRZGY3tSzLa5dmZ+JivY1UON9DbaOfEaheP
CuK6/oDhv+hEE//1qMXJB/S9kTKkueGpSIq7wJgTb5gUGKu51JNApX+sIfMeoT6PoWVeFBTxi2Zh
2i58azXXlgA9Sc9GYR4GGAS73CSiXNaKdSzMjPyArMONAI5RW1V9Hbv3x39KDHRKpuQrxt517gne
6SWoG2tZaWxgsYN3eyJL9UbPSP2OXYK+qre/g7C9YUz8Zgprnuh0LZ71WvnlFt2md6L4oqGtvZhY
JcmmNPGpxY6kjDUTkqmFCGQfYDJNv0h4iNCcuuFDMh9iNmBvHz1Ufp0g1fDP20YT3NNoPFHVV24i
z6s5D2TJ7lFLWDOZOVB4DzIV091iHMZyVSoUqhRTUCgtU3tTkVxcmWz1UVzC59gdOCu6BC1wg1/t
sG1O8+ftqxyls3mQJ5PvwfGCszEXbDn4nooUeFGkxiMePgo1vaqgKbzIzY1aleR0m5YiuWnAl2o8
3OUkFuXE5K6mozsHI4redNGnV1p5/hhTESp0fGXXZ8zrhsI1966bP5Wy7Hel0xrvUZq9x0Oerhjf
mIeokP6qrXX9UkG93WU2bZS2A37co1q11M3oPrj9H5odjJu0x28DLtSeTh5McC5GQVRABK/HVaQJ
4yM01eBOVzdQG2ldWiO4DyBmHm039VR5U+uGz34/VclLYjdfqvpUcj2o8Xug1+VurncRUgPXEE1V
2aMdt0ew9YKeYw64pXA9ptgt/+KqGn7NdYBZZ8JZpBF+OdfSzAU1kc20gTnnP43htEBG6zgGOwHs
8iu3EjqozAgT4xB29Evyh2v0v1VQOnZh1doLpyyo2p5+VCUWh97k/LvAKRBuoJkc5htl/mFTIL55
/G5etvk+i9hHV9gnMK1IQMbTFiELoYcLtX0nTkwGPq+zjyzFea60DPxgVpY7nFsce2mVOnvMZbY0
hl21wYVAptfBpw0BiQrC9A/Zy1XVgU1Tk/oBz2x1vBQgCDdN2PiXtMYbMBZ9cNF19ngq/U+0Vph/
hWVc6qgr3saSDg9QZZhQgFY6zcWxO/c4X8Q9JUGnek/HGF197MmfIU84r3FgaWseHqugDuq9ShLi
JmtEUsv8URmNf5Xltxwd+1xoTrsR9W8KjuUvAQto46cIDWR+aVBnxZL0xsFGi+xW/qY3EJXaDHcA
TtJ17PjGZUqZrXVB+xJtLB7ITV3bMBdg1DSYZ6Tv4QIdAwxuLblQerw9vp2Wn65X0cjz+Ow7Ifc6
08J1lQ49MuNYYUHQhk2swzSMunZnDcXLXBGYOjatjEazz3FfeAWJQ0+rHDLrrrFS0hA7AlvMHSVU
xisnkNcI5E2bhkS0TR8wEbMdxrVT704a1N2uCzEBe72xcuiGf8ZA3lP0B4sqgxu8s0ooYnQ4l59J
6zzBxH1u0nYXOPnw1sbeobXC8LeiNH84C03jshhoi9v9Bh9frRg9/a5UVpki+9WnUt+TSCecEYQ0
mVmWQrlPDdiHKTUfwKODmCQloFmtatdDUT9pU0vc4xZD3x9ulk/ZIm2DX1kZT/3nOGF4dowSs24l
TeSY+VHS8bE/2hv5D3KXndrc53U0BYq0Sh0j2HR+vJyXSq19G9W+3/eIi08yZE6Td4FxKRuuwD7G
bt9xl6/HYP1YQBvVgYWZ0xyg2IIviWywiqfkc7ACKrAV9T56RriLCvMFX6UGfMox34SfvXqxs00K
VvC5S61pJ8T2l6mnzveATmwyGNukRNGPUkBpbLhkrtIou2fMbzcKiL0PmCRwJlQc5Xj13Y9B6Gcb
zbpKQWcVuRvujb50NhpGrGubG/xX8NTwOQ0dh8Bh4+HBIqJcJN2yu45eekeF/RIm+qlEy5wAlbuM
ArvtaLNxF1W+FKNdfXpQGznmDTYpYmNdmYiFockdpLNDecXhjVo/kkxj1v7Mx9qcav2nkULcBtPY
MpH+E9eiW1M4brzngc12nOViGZCvAsWR2c+Pj7NzYqAmvd49p3Vx1UzyMUZ7n/sdlVjilaAU7+gE
IxhorUGoqlOYHO7ooDsDwdsX0oIBxwLg+n9oraNUN9UNLugEsI4SrnEdEKk3W4Vs1Ml2hf4km2LU
Vk5kv/ljQA/9UBFvE+GLJ4HpuSYwNDEUxhJJFq+a2UsENVSS3gizo1fZ6ZsBkARWv/rZjxDw0NJt
n8y/uJVhZLwagt1V3nxYc7dSKDFseQFuDBRveTU939uJqP6h//2X1Mpw6UL2uomR++7fr7rMstee
7fzkdtGfdVNom0pL2mMQhH/npkXF5vbEJYOzIVJe9NpozlpAeGy+SHS3DlexgTFfJ6TzEb86Qlr3
XJIolB28IEv6NHWGhJwH1DOnpXfNgsmAR0nw2SoR5lZNsc1rYDBcdgc8MIViIa6yvmXQRNI/cZaR
TBMpArPqMoNuGnSMuqcyc/oxKasXLY3KpQygGD2ehuJtoor2g4N9Pojf51fj2Gz6Krd2iLns8ahU
p1k8Fse459/zeKJNi2ZZDHH4VHAO3HelNnJVYhneDJH0oCK5NupqUL26VvDd5zhI5pWi8J2nuo4K
mov93l8XHeFW05JrBT4W3XVmtZbwRpb4XMwLBgcTj1NZLm0fE4MXvhloti9qToIkoDhsR2G4eVF9
5cc1lXoHUPlEhH/4MDERWKX9nuuMhX2O1wc1HI7NaCnLJtToqnTdY+A3B1XUI63rlryD06iUsVoV
qnUiEMWQHL+ddpx/5KDMrdY6xiLQTpYTGOvHakfApVsHpYcb0xmZDg0FhoW+f3bjdGM7/GVSR0Hg
xixyCUhAH1JfeSY6o5xjQwN0U3jNVy7Esqtj/zkdELiq0gVepofKmxtlEQGnFq5PpMXbKmazlxqR
c2nByq96CpgOYH2rZ832bx5sNjSO11zawYW50c6M05rtsCv2zMvSFzBRYle06W8fDXFZUlN/6Ahh
fsQ02spIOw0If1BPzOpoIyKg1tjZWyGvc6EB+dnuWNrWps+t9GlMIkxu06ax1VF+Q7UYmLi3n24Y
R+earnI47E69LRI3X/GkcHaFxfyjSk3lELfxVbK1PMO06vdtN1AQMx35px94+Yy2xI/IWBbt0ebm
KYkTGnJTYYXczXs8x9frC4SKI59yyuoHE9JyGPUqeVbsKy8krNVOnXmDRd2IDfLxAuLld9VDJ61p
Rr/ko5deRlXCQLWq8Jzn2bgCkjPRnVt3g6zyZ4SucRoBha6TiCq/x64P4F2+grnaMnLpph8WiLSp
Wr0s/FNFwI9N76vtR961RIh5K4vXjsv4lbBX8tx4VB0Fw6aqYnERU++l35lUgosTxn1nW/aVdR/b
QKD1E6hUcsW8g1Yqz49bvYgZY4FazV6qZjlHu0zpwE8Ii5taKwc3r5RbGBf5ho2KfjQJPS5yKkxW
ULC6HQez8AQQo1kxUnXIRTCAYGfF6SpxxVKWgW5vXazbBLVq8zwAxpyfea5tvdbx2B7nd2bv9acY
QFlYFMhfmUtBTTV5YSL+9HNhax/V9FcQwDfuNBKfyrwPriJkQmF0MFjmXbSWewyQEHcOTA/GfeKV
KOVJdI/ldLZA6nsmaQyxUwIAtoNSYQrP1RXIXeMWp0GX5MCNgIo0wYY460fGr1493uGFsC0e0X+Z
boz41HErN0TTNsRS1GwDD2cnlJNtf4pCKpsuUIJjNJkagGfzMplf9jae7g7uDlUO/V4pPeOdCHK2
h2y+6HtAefPXTMdWvvUmUS3X7U0vnAAvCrxP2O4AGrYIIAGeh6jF8hhrTPYL56t2nHTvBykRz8HT
yN+45nQzYHusGot5YRRBs7SFxYZTchLwy+KzleabbdVttDRq671jXn/0oPN4QPIWYZ07Ex0XB2w+
9idNKeVOEgdFuOM7DHC2uLlLKGLKvdPpB3SjT/vV3P8TwJ5fEFR3d2ZLa5Dq9OIpxh/cc3pJl3Ex
ecNxl8UUfl5yGeHE9LLmtXYMFNTOCL+boAIw2wEKCbLmVJZmeivL9pfrxckRgwRLpBFYdzZIAPhx
9D0+BwwYSLa1htmc7RDcZxNskv+qgpTeF513VxXaVFYxBoxQWueEhXPbOzHAcGhzl9qKf+idHm6P
TYBRmv0tTr2zJ+0vmbTDLz3PWRkkKoVmMrk1iobUpFqcYb9rn7WfUn8b6/2OR2SMhT41zq6IkwV1
jdzyccn5KlB+Cy+4SqEUL4OWpeTc+utg5361xrrgLBrN5sv0Qo53jubd2WgWqxALKUFPLztQycOO
tqvExnVj+C0enbEmdTOLyi1Lfpe3pUc43QbwUysqewArZNyMUX8aYSEJOOAdVtVo5IcxLLOlBNa6
MkWrr+l4szc1WxqHSeVfUHTP/InqNY4M7BhByt7KR44hsYlMzzDeHelvN5BXEJ4bHFM8bSYrAVCM
DhjKXMU8/yPT2zip8UaRG177o+kfbRgxR4Md6j5g8FETK9iHji82XaXkX8yD2qk2mcLSF+SsLwFO
2y0SP1hMr9ikZ28OPLR9ShCJNneJW7uxjLPeR+a5qVrjHGaOttWy4qvUOutoTdWS86tmYIgEoAUS
69Q9O3/AdaIQt2hrd211mlz6U53F/IMiqh315ePBK4OD1iUQn+yO/J5lbjM7yFb6tAJXLun+gVaq
lZWpxqut0+v6OFBkoKZI5S16etnPYDRwMmkOUxbDAPUgGQnoAxcZrFhmJFp9U41M3nrwMkud2t+9
ic9+UfgNtI1wzJ9TKV97p4zoIOaYM4xO/1FSORBaVE7EVdGdUglhTXqq8sEZDM5duQp0B75V5lY7
3OFsq/0sPI16mZ57JXc2blYFZ0xL//yI6VXx6YW/hnH7S4ks/4dH7kJKf7ypmc467fciXHZdt+5a
of7pE4bojmtUb73k7FZZ003mDWj4YiQjje0EzNH0Uu/q534XGYO2MAI/+u049Y5xG43ifd+uag/I
76j6ybGXUUNWfAD6NjJ6rDV3RHgXWCNE/wRXDVc3LyIdyYkt3VPU5QFwDBCEfDceqB0UvKM3/Rge
28CJQOYQtFVGkdx0PUqO0qq6dR017mHki1vw8IsOMLSYFE7Lh1VtkziO1x3nnBHameGcxVv27o9W
f2tGSEguiOwAzOYNP8v340giNONt5mL4bsqOTG/gWHSePNQDElzbcULBGXbINe3NIZa+mVcOR/+i
K0P5gKif7eZfpjSZWLzfdv7GmMwhBlvjsI+aH0Cxx0Bzus+ks9NVZef93iQvij/dWqo86S5UDptH
OXDSdxEj9+TfNSBDYfmcEOnG01KKb015Dl2XIrCg/A8Bpw9c5pEldqagc5xzODZcLVKNVvNbbchJ
uGY19eoKe+6WOAq8ZuDV4CMWIkwquhC4sCZ1Ki/s+0NVJOujEC+PEoJvFkhTzjHYYpZ953bnDC77
Km3dauMg1J7JxzrTRjWjBmcVpzi8w2nzSpiGoJg2crpQVChwqIwkQZJz1NR3q/OpmnAAVtXj6F1t
nufXlG66JQsmIrERBAb+llI5pzFW8ll/kBQvLSsOu518ElVLSsUS7eMVrG9AbCQ8T2m8Y99vvqZJ
ajy78OZ0eCpvdZWpl9q3//Q+IjAaoLabmQ/zD3v0LJqVrHSlhJ6xzXScSLM8YJRZe6Kh7MPTB+VZ
rAHDpedW53A5tEHxXqTlK8b+5ifi+wg7u55a6qi1r8kzzE/NoTwVdRXfSeB/soNii9pXzXNQakvC
l9pLbub/9arv3YWkcXXlS9XAIpXB/cP4LY74Kjfzryke+dPpUJk13c3oSc0gcl5xsSdXvb0o9Dc/
NYbS7B8yJo6n41jz8AsZnudDVGbrzM8k/GMnWY0GhnZHQOeaDx8EVbUT2NU/joexDoUxfSnhxiww
fuvHgCLOjekAzDNNs4ZSBJ6wyszqCaB4Tq1Iwh7K7ZQNSXc8bWzW9qXADVl5mfLUCRPLCy74rTF2
/hPVxNH5sZgWenwKp0OfxtZ6JctKXucfqjOQdhtsdq7VpO15GegnW3810+5iB5p/TQFCvEah/oQ1
RL3O2s70bmji8fS4dF3zbtsN5ZEBWkNQ7DqPf828mPc9R17LDp/mX3IMDSJOHDfYajIUgcR89oeK
6XB9jlIrxWbe20Q8JPbPfvDDPb66o4o/su6D4DZLrbHnjythxt5GkHm4ewPDiaoOjiHdxjiQIGo8
1r157zFUU0kTafKTLvsQWlqtbgQdMQSxDux47R/a13oZsJLyTVzdxMAoNmqoTdPkQup2sIl6yhFI
E/xoimgvtt0pe9An7qpohfaZF/ln4WbGEcXlQ4rMP2UeWL1ugrjUJi7gOIM0AlNin9B0he0f/52d
Yvivij2owPidTd9KB7y3LNNI3Tn0Lqhb3+s3Ff7nWa1V4yA/j3571TlPQpats71rU4TsG5HEsCHt
zePzDyUOtNFFOyag5E00SKbF/6yImacMk9UzPlVMyU6CjvElZ0+klekrcAIzIwmBfxgqr+sy3T09
HlaRAqaEGQB5/cq9prYi726HPso9n+5aWuzAlwMBimIrOOWQ9HE8dNabZdsYwBotWGNUoVNodNE6
Qu+STAq/GyrHtOnrZ+xZbKfrniyLkVuSvVHuPxXmwGyc6XNY9+7WmiYryNTBFUFnYStknwbawcBu
rVpqh0B/sg2ne7G/+spgIk8zu5BuscFPMN5HQVPe4xT5+CR0d8jw7SPTsXNn3D61A5rYf1W22U/p
kBgbi+7DDcabfQS76kMV4BJcF1xN0PNkZcaHMaCRpJSR7ja55/U37J/1JiNsf+a8Bykmsq3TmJLD
t0qKjibIjeVr7d4Jh3GZuDFxRaVmi60M/VYvIOBCafqhf8D+VnpvnZj9iwxQ32xW5Q4gwn42RqQm
RtI4zsttkyr9reyiH1UUzr5qKnszVoEHkdEFIYw2fMKLAUTb4yHJkvMJzdpZxnYNQnVa6NtpyQfb
sskKF/ZCoX/5nc4alnFJVlrZHWPF9Z86nbjsmJ6UzBQ/04teUnsvRH73ZZKf5x9O0f7zqocYfQhx
YRyqXMqnwY2fodNm8cZV8QPwjep7m+6ztLKtfaq1u/nqS8vop3OqcTO/8yipe5yRASL2G10xNDb3
h/nSB17QcRbqtD1qmrWxZAOquqNFyG+LP2aefViD+DYoJrv7HUcwCMxM/TJaFkR5+ufyDwJ9P59d
fUMmeGwIEYYq51+hgIxISx9T8PQ9NZRsbBAjfHwRmn82uyza/vuVGUkkytjocEK9zaf3+UeYQneK
OvRPzbTXsRuQZ5UQay3DTu5Gx50JrerVykfw92VlPkdj/TdjK/iCXQPKvsNOmQDVY02jnBEPZ4JH
B0QuFsfiPenKM2KSdsXBfhY1fWpmj2lpaSruu1UwciFcLfY4Ylk65pGD6uqvYSrDrbCpTrcq9S3P
MLrNgsuQ6NG1C81dhgqLjoif8qF6jW3KCqipGLT14ReLmVPZFEfo5O5A5P2NsPHx0EuZI6dudW8i
Ad1yFOeW2fNS16xwZUNk6PS8gkaUlsYKd1i6FSMCUCv6fC4o3QC/xhqtyWqlEld4KgKzAp1Yy7Mz
SIedA36WwDTsYxOKZlU1IMSmS3W+XoN4IABUOjEOXB8Qpx+q58KjYWPQnksV320unXvmKs3OnS5K
ZbpGXUjSW1PrtE1P2u1gx6WxplVH3Iu2fLWmOxB9u6TgRDt0qre2x6GjiUxPb+DBMog3BV1Y1G3t
BqvCWcuCtzCztD8XikZ40pUWj90RWngfIyuWnvzxMiqpZe61aGNt/5zJQN/4QTYcw4i6lYdYkHf1
Tx7qyVH0YbGfX41aOb2qw10fGB9mGoDVagnkEPvErpNIxra+NmHWK8zaunqoq+4k0kIe6xwPG2in
hSjM8hO/5k/dcm/o9rdNKiRRFPfQ6gaP+HnS+ZDFZIfk46f9aSwrgp9RaTwlOptbryyu+tbLHGaa
LX7OI05oFX+ccODO9hkiuksexi2jLQwjpGctqs6pUdXbrrF+irGuzrLM4aWWY8BBcTpTJT7Bas0U
IV9LUS6dDnfWPPdHZyIHNS3wXeBpxBOYRJpjoWyUblCoGbM+ZsmzwVl4Mu0ePzI7hlmLVmN9OCuR
ypC18y62BQnYLmwMdrOiUNugiksO/Usrkwb9Vsy0vcgt94PWJxfFEd0iSOLhgyKggD1kSxNG4x4r
/IwXM0YsnJZ/LbD8g2CIupjnOHn33blN+qJNTwveeG2YvujTFIY3JsP5XVdzSJtVwJ5lYpOPEOu5
BA5Zx5Rifsh0xtiD0eJtkSEGN+3YkTzhpBvz11Yp2M4669ut/RPc7Zzq1pQAn0jXY1ePVJ1oBts0
4l/JYIhP0Afd0sQXueDxCQqKHOzRkUq2CUd2o3VCfrsih3ZWS4TIx21dttI9mGpY+EuG85CfSP2F
hPmgChmhPDxMIfP+KKnGj8j/W0xqB4Gz+LkawQvXWQBPqSksTipT9axfKOeaOoxlINKNKbz4FTZ9
vXBM01lT00ZsqRXWjvwklkHHMG5mGJk3s+qyq6ilOOmFDlEWXfA8v1Knt49XXkVvAdT6TSxB9tDP
tHLNSP1qGhLkdFThYLcEOdi4aumRYgzSogyljiZoAuOwmNrhOqO66/A4Pw40JzsJWfPR64vPjmKr
SveBcZpuJEggomrNE5O8LQC2AiCIFPE3iDmk5/1TWg39N00rwD3HQbtj45hw6LhUqFl5XCOYPZZu
iZEzGJzoOqulujXgrp7ktxLKZIAhYCFMY/gF+Wzn20HzntijuWxBeJNNHQ5a6Q1Lr5toqBHh28DQ
73lzFYMVneZLw1Kzv//s01s3eEIM/83BuWA7y3hwYajVU+Glxpb/H9G6MX2SGTUQODOIc3OhQmgy
mNIxUo6Nt8FPso+G7MMWtJeN7bFMT8VAYmMwlegZ12K81nD2rOe3hUtPLk6w6szJvFkNmd/sTbPv
t7FWNMyHaAli0C1RPEZ3Pd/lU6xlmpTUJVtKfJ7P2LoTClQyEFX50J8zhQNbE8P1DxUbWGPjPZdW
FB3DWKlvIbPVG02tcqNHGNgfb1GtC6B6r7S1MMioq9dEx7qeTdusPhyUrTZdUd10bQXhoFF0NqTr
gXZn0MmetjIsw7r3Qb8v9KE7EPY/1wlYIYbr2hLuwrLtHMzhLRuiKuuHWxg2+LqGuNrayZDdslCK
rVLw6fwjc/NNz084dseE3zhrwbCkGy4eKJap/WqkkNuhhYuPDIs71AYnIOyqJXXOosNyQlSxXOVu
6YIvKkOaRNvyl+g6skLDUDxezb/2+N1uwnIVJm5L6iWfmprxgYg1be+GIYHgCWcGlGXVR/A/FzRi
Nu+d1TDnzaP8AiYBqW8stStDOrHJGk27ZrJ2VraDk/gxwdWLeFFPz+K0IA2I56RfKaJRnvqJ3yBF
+xIyDntRxuQ0+P9sChL9u7E8GrLmJ0gHiniBOcW+WFYNf3coX1i8m0Vik/lfjA7pxXyimsfmK0y9
/h+1lzZc7rmcaiK+TNhglTYeNTv6G/fhDS68d8WckB0kTbALkXrUN9qhW5xFfJ/3DbbUKVvNCfZa
4TaxGEdnJgRZJbF3oZZoGw/3zzrHhfNihvSLCCXy1hlGr+eiwRs0KK2z8htEkLL7DZemX4WNxxpF
JUnBX3RR6m290Wzvve4GfSltOodCnS/UTPmHuHBYqEGXSV9b1ThBGCf3zFfwtqjYtBOy5QWjq5VS
2+M2yXdDlOJA8UnA1Gl+N0foE3GYlWjK5d2bYJmeJymKy6DCGVqwygw5ggvQRngc4e8ghpHQAVwH
U0iFSkRFHVMsJH1/rUzdj14wsVpo15OefuDvE2QUz+YVRwke/mStKr5rTUC2wmIxYDlMXYAbNbDX
MmMcXCDxQG51DbDBsPALCQkglgB2MXz+0ZOUJFNgrYqaXne9qHBsq2RRaGBCXqcU1IMoJoRnbPIK
ulxmno0I0Fssm79aYpFIm0ZkrjXbb4ZNMOWfkulK6geEWIGluwYovDMcMkm2o639JjzBeZZHzTEx
840SEXhsr3YTfvKQXFVF1h2NoKQGAu/MugutL4AMX2aAEEXlxxbQ3LffjpcxC1UAoytEX+WIaxWg
fSS2psUnUqnOfjDoKYnsujnDuZcWBEQc15sBL/dSZO+ccVMQfHlHnhEPHJ7ncEfyC885LFZs0+oC
PXlL+rTfpCZuQ9NQf6D7v7Uw0pLBtQ+9pf8wZUpv/4uuM1tuFNi27RcRkfTwKqG+sdy7/ELY1dD3
CQl8/Rmo9r2140ScF0JCcpVs0eRaa84x6f7bUKbZaOAHmBNr+d6Y/cNM3u95FNmDOYp5Q/rON/PC
5OpN9kM7bbuBwm0mLDpwjQIJWz+caUqrYw+rHzufInLWjGsSwr50OV4BbkgSWbvfQ0jvB5HqH1W6
JmsAcLGjRSdPAHbcDJl6Gmd025NPxayMFAwJK7XZ5nqQDPbniMnEzTJnI1LGSQAUxihCP1YZX2bL
TSUS/h5RY7Gxu6oJOu29x8E4lF2yia2aUlAXxCaJaS8IQOEC3r1MDrJLUQVxjTfQlqN+GjOMEBVR
ijk9VDCgP1SJOG0M9fypGvMgRYHCRI5k4lx4b2SBautG9l7gF7NFQez9iooZeKsO7b7rdqqLrBMZ
bdpLjE0OJ4sf6IKYRzKupyLbCLfc+S7dsjDX9c2kshcfRcMOt5VSh1Z2zwgYYGFTiSnMS7BkcTah
0eR6BU6lZvLXp4m9rqTc8rNiS6NMbgz8sE2b3aSc3zhCpn2CuGltmC4An8gLH3pf4529Qcag4JTP
BtDCYaWZG+5o/QZ7Bz5Jx6ZGTsy9HLWvkD4qF+p03Ihy7oK2wIiPCMJctdLD4eXGaCJSuBu46yoM
Qlx3FKYAQOsci67alaZDvUvqV9zDgcncajOE2W4qxBeNwJ/Kqnb0GHP6hvDLBUPcsUFzrGdEnso0
mMNYrY1GQJyYG/AzZfw0leTjVBkwllrzgWA3HX7x8dNwa2/btPmfQmlAQtR4HAq8c4qwO+41LmYP
I/ujJ/C0Jair0TfilSf5nfSa9QaDiGJTwo/i+CR4yqX7zClPTnbPsZDbLpRTHS1s5BXreMYrCbg6
ZXDB0k0bQfBGzbvohQUVo9mYgLBWmKqNfRLlRDLF7iXHhAvKnqmizdkTtILvOynM+uIOP0knMU6M
xvlVbZ3M+YYWg1GSKGkd6X6EV8MFMuW12TVqQLkOaBU9xzuWRUkGG0rjNKdWM1sDAoQxX6uYWUbv
g8EF3ADvBWHsJlb1pbM65Gc+w4/WCU18esAWkA3uu0pc0Qfq5KFwijkmpALTqYA0pHxgDeM148qT
ZprODegN8NyTZbxwLwgD27aJQwsJI6oTgf+Giok7mT64CIfC8FMncmnPUtXYDgayC2X1vycNA7IL
BSXwDC4D6fSep2RMAJFByNOnO+SDWw8SuNKbEjLGj4rhOq2XEaaY3lwn95wU3yLstAOhwQVh3STI
J5Mh1s0c3ZgUWVh1BjzelXEGoNzzn1Q/s0q/EQRbHwDlAhXr/WRfY5NnhQM3tw/H+hhGxAOET70x
eAGWAYwi8UfVt+O1s9Ld7OrVLa/Ldy0n/NCq41eZmr+rJvwVUc4Eo+ddPfKDj5xJATF6xUMVC3Jw
Jl/uPW38Iezcw6bMZVnKo1/F5QaBmjwUKtvmlsbNsZ6wk3cgGoy53xlgG4imyxFMddOB9Ivk4i4b
K+leZ5F8AiQefuS0QnsRAWrvxFMm8jM6sYLA4dw/VS0zXLtLq7WHEnlldKbztOhpMD7lF1w8FP6J
8RFjaPNifPDcnOx1Vsr3HJ75JWEhHdigccL64EArXmhG6rF5reVMOkIDkZbU1rINH42EYjpZwJ46
t3dVoCmIZs/ejHR9UoXLse5aHcaMq87S8SFj9e2p0uHtjF1RBnoa3yLk+nt9NjiPKEqG2AtvnSGr
3ewxb87aUru1tJw2Jmti0AfRwVN5SCb8rG1lAd+7k9PVlfyVaBTW5AXjPSB/HJFuZENq8dUONMB8
njWIJxIlI3Tw4a/7AZaHHbiOA5jI9BltMYUvlpzWnOCBDUSFygJ1NRBKselyVa2JRPkm5UPc3NK9
zPImCU/Y4aRDq8kVNZBt81rZGXrXmMUsMLRL0uHXFG7sIesPq4s45H3eHFvZbtUgtK0fEioP9Pzs
mF6zH9yhWfc9lQgrPPh+CYeN5XIpYvSz3BGumiqPrJ2xIiSIOZ3IO5hTj94MgMBKp++wbWuDm5WJ
jAAra3sbrMwCBQe93XYq++qlrNR1HWDJ4OrQD6Y0CQhMcx+ciSv5rCV4nEk8Jqhap6Y2bhhiWAxh
a9zJTRjoBNji0pqqoODmhZpTAa9ws2nPpPy1zQkVclOAP6UaPvo+b89OMg/7HtjonEfFMSPcJRFu
tlKozyJ7nHalMi/mCJIiHl0nUK6/1c2lX5124YaI1e3Mx0PRKQibmAn0CTXPDrKoN46Z+eQq2Wwr
+vyr3mRRaxvZT98C5q5NmbVEOvsBpGi8t1HzTcFxiIzefo0rz12PSLN2qniqYNNhJERHMvelga7c
9nboZ44eVCuq/ozBDQD7wRbeyiaYJrDUkJ/KCNAgY51hUzjg81m2rEnus45lHWLbXixvPc2bdQoW
daOzwkTV9m4yYwlyqDSbLmn/uJR6YUcierrJlW6/kb00lAifBqvYGGmBujYVx7r2koBiiQ5u5+18
UeTrIe22Yw/co5C6e3ANpqKmWZ3i+lmjmj0CAT/UE7Jxb9pXEVwwDsITTXfjTOhbvs2cuAWMDSFh
KYOYh/xSQBeRVoX6k7eos9EkBbMBYFifAPZQkny5A0iIhKZZrByxV8O713T1mahTcItumZC241ZB
TUuBALPBCuzkgRt4to8a+VuF+QPaI6KNTBasULM3oQ2FyHBIFQqRzDDbxmQujXbX0fACgtBEJ80C
02EUfQm2iEq5dka56TUdpIzR0sDzx2NLEGZW6/m+ESUO1mkBGeXekXnW3uny7OKPXHmGhpJp7Kxd
WGYe32X8MMsJtpyNMzAk89kvnVMdGxNHh2au8E8UW0bbn6D5vvvl/kYOuNhN2m+V3rqkcS8mzCgo
2Jk8R6FLoYu4AbOUKqe3Oi/TNXrGcocMhjN87lm41SXNReRY67ZzQI+IguIY882mbeODy+EJOAx6
dMRXvqkzzwkYcU+Bm2OL1w1JbSeLjfDtM5TfZOWlOIrRIRkoFkhysmz7VVaFfKCb31f2Ompcceji
cVx33PiQgLT18b7B0bud57o5ZAshPZKolsKeUs3Vkd1YmukvTK9qWwz9s51FnNXF8M6wJwdfxP3T
s736mGg159T9oZmL+pgul6x/T++PChR2EEKWt//X8+q+l8q73nih+v33Ke2N7CgTT7zQZMe1ivCz
ybhpxMuzoik/OBfT6/21NKe80URlHb2mjl6znmaB00X+7v5qzaHGGJi1S25OwxPeYeRURr91cPyb
NTBpjpqQU9Bbd3NUbXs5gP/w4quO1OUi9WZXmdl88KpMHucQV6rtXUvzBYOAeAfuRPx1VVlvvcO6
MupenChzrpWOcHkAabb4Ox+tKncvQ+qi/MbhECdJ/mAWDEzwm7cbzHL2sSgojmuoHF6bHIiXr8HX
AYhAC4M3iubqR+ucUKsTPVOOamd7EuDFBKxE9NWDPw36Lc1FtNfj+LPu5c827y42ATSXMqn7RaTx
1rBcODee6J80qjkb5QTh8mSpeOV11sL48b7poaI85OFvJDrThkElnTu7SHakLi5TUp3fHK55cqQN
cW36YbiqOg0ZU9gDdWLii5X0tXdDc779EE59ZLwyN9NfaKtoTvXWRxMVZyqG53KuKfYXtAmslh0l
sHiEAJ9h0UUYSUAWcBYap8ABaoS/irGRBWVyXxq0r2cUypyWxfVd1oY61oV2jemx7FQdWRe9z/1t
h593PWqke+JJNJC9TpeJLsRBN2d7WrmguAGf80IXkr1uqsW1yLN/GzcZjcv9bdrIvAv1JWFgy75/
b7k/uu8LB7xW+dTrm3+v3l8QZBxNKxIg95I+5/F//QP3pzoUwWNt6dDy+AD3//G/flQSkLQZc1Tl
/37234e/7yu1BV+oz+32/i+wdBr3xtQ89pEgd7pdEiLiOuFhZNXO8f68LjLoEPeHoclOCzID9dCE
EHt5+/2N9xdGkcSbWvpkJIAXjS3at0wF6OW4oPMjgWmD4YT3R89UcbpLLfFAxLTa5lM54lMkEe9Z
QhXm8zkBlxvvLIylB1vbQ0Oa8PKwsCxiIseMoFRfwgNNtWkz2GQgsqxjhPr/NuTAl5dC+eHetroL
+UBWoMgQW+txPSEKaKJ2M0ob9CHS6JAWp+0dqhB7QdvrV0Me6xJhPQqy5nsCCSwHJAzcPjC52v3v
2tNh2qftz9xM7CBMqvSxnXwD2UfXPCjDMbdiHPRLFpferu3L9GwP4IKayhUkhThI6Y2+PmQyIYYN
gdve0ji+U930tr1KLYhJOLnl0pmsJZdAYHAXf2lWOoATHlIHJCgdhePUan9k4Q0P7bKZhwFXV0VZ
ft/nMPl/SDiUHxhwg8LKqneu7G0QIwnglGITUm1e70/jUXtyvFEHf8bNzEDhcCV/qbta//+Rin8q
qcqDReN3yJv4muRdTjenE/HVafuPPGcFEJMwtkYbtwB3Kng7fviytMBSg37OyDRJqyN3GyukFZ7q
3Run7RVYAcKeWsfaNWJD6rzwOcmqIzXBQltlQ95vGkyGrrb/9nWd9UfFg3FMDemjkEk/gfiVp8Z/
0OzMf8ps5T9pcX0QtkumLjY7fBfJ9HDfzBqoVCaw+s6pWlZ+BTBV8lwrBvdsmmVcZ/cW7V35nIR1
98MykD7aEfouTTbFC+vf430/2uZ5S++P0BIvlz+sOd84wHdf82RwTpgNCaiesMlOlf9TcwMvIUBL
EeKzrVK57aekeOUM3kUu0jnAPHircabEHoq9xAcO601++JoZOV07umcrvWiwxIVusdXCjFFq/VK7
FWEmLsQWmx6ebvrps4eOfo5FvTdTFou5GvxNHLr1qrSmtNySfSzxDGvEGcZa8iPHtLKdQk2e7hut
ZIBLZfxKrlK+BhtRPRaxKfeO6gGk+NK5wWIGbTxvyRKk/J/K6Cd0R8I5qwpM0FRuNaQ7xz7Mvcek
hfyrRiP66aJEHhnqvqH5iXZAMuNDrKrqGXFd/Pff8Ir5VaRJ/jrS7WcWorJ9M7jGi3Trj/t/Yvre
L2E13imNBRIX5c6nekFWIEzjYWYa8bbwi0Nek4PauZB+9YQoHysfysdOy6vHpAML5rXVg2Xl89Z1
7O6pifvuSQ/FVuCFfLjvolVYn0Svft2faX03MzcZBEU9+AiNyfbRoacI7zebNnrq5hiK54H7dw4M
yCaKk7sZQbWma3/Wxo9iaBOUS6X94FXiKYwj/Tlsxy9IiXS7ssi+Ob6pnYeoonRLoIMWfX+N4I69
tqJ3AjokKE6NUtAd1LMvX8HDavLiR43HfJn6zzvN8P2PRB9Xc5f+YJI3vOYeiGrAV8mT0TnNPqNI
3icANfet7rJW9NBihaGd/Kw6cUom9xd5StqZwehO6hpJfrFu7xMbzKft9s+U9WTzUvJtm8F7oiXT
PJMS0R8rbyRZdXlaN0bzHDoklhN3BvPXvBZZHj5bYeiQtI3Ih969/xyGgkp4ZKnm6Pq3NdvNGgRP
uU+96YvRqXkll/iXxHcSaLUwg5A/7bWtZ8ZrEoMHuQavy7ds9hZwELf5gGv2K08iupLR8IolhjFy
YasDfI7NVJGuqSFivBFFuc5pqgd8O88KQvqtWeoTcBlwv5an931uVVW32KleG87AI2qR6nbf5QAo
2fO1c5tf3vHvB8ZUnp2xCE/3H7/vR4vPAR0t8WyS6djq/kpUx1uXGCU4R/w8Q1JQh9UAPVsqcbxv
RGELYl3Z/Ht6f1QjimQt/3+97Nch5kJj3N7f3N7ffP9n7j9x33nfWIX7NQ+yPBUoTEWexGe4wAa8
Sn0kyxxs9EYDr3+7b/wph+zIKn3lOJnWbZyGfEKZ32adsS39KesYEWR8tFzutiUytUeXU0wZo/kQ
6+AZqiyE4dc67toWmsHpGZVrKyMxeyLWZx1pTv9q+g2LtFFCNrYblyK3QGMWGSI7MuBfBs755b4h
5Ow/j+5P9W4cThXyrgV+eUI3/59NO/BnXQI9ktOYO/HJrfXmAB7hU1ZA5cVYVC+FiU2cgfH9iRtO
7LFwY/SJ3Z/VRzPO437uKmhx9WQS90MIx+AZT/eN17f8AVgdb2bHx3PrWtPWTLn2wghCLe117c01
p/wCTQkgWlXLr7nOMaZF/WvfaA0cQBd74LJfP9pzV35lc1VuW6Tah0z11qtL7i1KIv8ttcq944Nt
d9pMPIRRFaLLhCZEsW+8R910phHi/PQz/muvMLVnD4X3ThCTuMeo4T/5FoL1+1uWf6hPlP/RLuij
los0w086wVM2tBfNy9zFN9F9TCT6sBqJfrvR9KABPP6IXMRCMTkFl8TRtJMrLH0zmPPwRmrw+/2t
Lf+0VH70uQCG4P6F47V3ud1y+5i2jeC21KeSBHTsm9cSeHAccbJuCg9zT5q4Ge5ut7k5yKtuo2fE
p4q+yeTTtsPWywuFQTtCIoG4v+P+3qhXe6upXdaQn00Wm2fc984FQW6LY2152KduvZlGRkD0Dk5C
+uAuSlOskwhpNkwvWH/3nTE4ZHIFltf5+8vzsLs/tvFKBaWXEYirjYFDfRSk09BeOx80HUXmd8wo
hWLe+GUX9cHLLXhIMQ59mFTwJ9NykzWC/nqpvmAuz/FqGHAPgw9/G2RxoteonSu3/M9mXp7e91G2
7ZROSwemkI9JoHf/+31/f8ywXyOcWHs1QeupmGiu+wzgMetMRLn3TeQk0ZnLd3SGLGvvK9NmusCo
r8rmj2hO0t0ozeSsCTqXj/cXlPL0wCrgMd2flnb9WnKl3+HXoZnVgmBCo+hO1xLX/RR5FRf/EGJU
vamMwSTc4pWM2/CWdbp2q5NGuxXNuEttbbz8219UCwODPxI56HLXTukRN0b3aIi4ePSe0ajMW8sW
jMyM1rzMDfpH0630b3Q1FCSt/IT4zHzdUyTs+Ubz6ClwMvd3uHnNeZZ4r8WkrF0aj7dysuxA4ax9
JVAXkXQnv9NBQ2WhKkWUWmWeaDq6S2dQfk9btBD+u5ETHIzAi14DxGhh9v66bEDE6R6aO4VU8407
FBOjQl/MUE0f+LjKH60W22yjOVu/TvQXvDXFNmxIVqtcYuJGq86OGt8sljVeNRNco0b3SW3/XMq6
+iiHyd6pHMEhep3yA/cabq/Y76/SaY0HvYajVjVj8hhTvGxp6TE9qIUCtMnhRvnNmrojJkEyGtxR
mixBB4CaoUr7zz0an3Wcju1b4SAuwoBoU3TK6VxM9tU0Su2PJ22m22nzK4qLeiUa2Z2z1kNEXyUZ
CSmpurksUrbUOCiEtUKjIVzISzJa3O40BlZMqE3WMdw7OfKOmYdNo+N7u85JldHe8OSLRpriCu5t
9hXP0yWJTT8Csr9F7pNEqwmJgKqTGV1aV+C8XPhcou2waPgPc1oXL1pS5acwBDGHdFF8Gpl+6bpB
f9FV4vA3ZWx239+nAFIJLQGwJtQFEcEOrK15g4ghX5AHkgBArvRROEq+uLOst3g75IZ0v4Qm4TAG
3Kj8jcZCedcP1vzu0bFbJXUyXG0jzN9rGHh+Lt6NrrYvVTR0KBjCeYeppN+Vvr0Ljcj9xGo8000V
3c03mDTmDRAB3cy0S1fQT0HRsy5FWn0LrT4ViuzKbJDWbpaSlatV9G+sH873N4wpCpseYfODnXfJ
hcFWzMcT5XfGYAuNXHGm0am4cbrtVp9zeciTtNqjO2D1Y/SAx2lW61FWnYgUScxofpSFPj1mqetc
G+EH/3bh/uE4cKqH+xvu+9PIVkdENNSF/Mx943YjuQwoZtZyZF4T87Uis9Ky7Iyk70FNefzYLxvY
G/ZDqX/+25NWTvRYkggPubG53vc7bhKfOiJZgzwxQczN9fBOcDjGINcZzgjQh/e2W7pD0nphEO3e
8o5TZNktcWEfTK+tg/sPpX6hkAXU5eH+QwxN34p+7m6qdepXs7NWiVN5ARocch8RudQAlalWAMXg
CzVDax2lNVaIpapBrvjbdlmMthhZt9xWx8+pvzWjY38hu+cQzmjXYpyZngo7+nPfr2K7RcMv4sck
K5Jzg8wp6JYfaFptCQQwP7B+Jbsw1ds9FLvmjYPoaHut/aW5Dr66zjSPWcyihlLQfgWRVODESqKL
jH3rdVhiKY2hai42GK9XOgt/9LbQ/75YDy1g0GrTThjj3N4ytgzdk51cnqLjenH0pLuwrEu2sETK
AO/luPE7uY8q6CeO6PGPT3tNI0uJWv5TuWQW1DpYO62CPosY92cO42Pxn7spSUJQduIi/S6U+RlX
PSMuScvYwEK6XHYDqU/fVihh8JqzCKI63aS2WEi83WUu4vJExzeiODv1EYU/dhJ6ei1irSx2170l
L1Mnjb3BPGxthdYcCFzEIcfofnbt4TCQNutbjY+JSjuNIMyP92eD2USBMFNF+nOXXiOdjeBGADN6
SjdtWKTHYS69pwXDYxCeRPpCH+SWrq2HWgcvU5Q/uNNST6Mpv4b+S10uSfdjWp29YvwoIHD3NQp9
GVpMlLLxGQLYxu2nb5bCtjExYTLCK7bPetWEqRHAFd74tgkZRyu2dtV8ek46b2HKAsnQ3HPLJfJd
z6LHKAaIHU90yRe2xaftDJhHMI3pXlgeywxYoBM5gWuk2ivkilOicuPL6LHEOorwRzuMLnYf5QyD
iic3QZfYWfHOzJNyB/P0xS3HpzF315aMX510vFhacUJ2cE4mmJCxts7z8Ht2xB9cnfj4xXwKZ/GN
MeMCax8YJ/KvHBzi3tOzbr9Ms22EPKfWELBZkuqgwdwnXsbaq75Gmjcg0CgEX7mskGt5aco4W9GZ
4NcFv1Hsm4oxp0oZLQm7dledB8wSHWYwIT7FThoS1q6hoKy0KxARfzPh7mDwV0JuKKJAUiG0fYYs
pMP2bfgT1AxstOsijU+eTXqU0GjFlES2k1Tgx2tzzOh9sxKEPWTuRIvXBEnIzM06kqsJqdSRbNcA
S6DD+JVchZ782livknXXy3TtgRkIskn9bn01XSiWfxYhnCFpDzsFR4dAqoSQE0tsElu9pHNdvmaQ
48unkDnAkaj3MXAF8IVRViV6FI+4oC56Z4pnXCKXpkHKL1M6br5D8zDvWoNuZx5MEcYbNyX9fM7M
lwrNI7xjnGDhEoRleIIxnzmnhwYExyr+6isnPOoTix4C5fWN3fxUZa9BYEzUuppK1C3FqwxJa80d
zgppuJvWqq6TU9ZoKMkPMAd1pmgiSKCKJ/5l8rpzYBT0T4EyPMWliYgqIpsGozqsEDVXR0OlTyaR
8aYIp8NYRpLsJOZIYLkC7jX9EDNPEOIsYjWcUbzCyED8hxrmOPryxTNy4jRig3w1rXjOytTfRWbP
HWtB+Lm+84fFVrkqneF3sfzKKNUDMyZuiJVDPDIqdGL/o2vSP5at7UVMuC/3TtabTNrqRNsy7SQP
vGm8TZ4/u3rIGE2UL55o4n3cYDsziEGr3QVdDPjYa9J3s8m+6esgNR5S2mObLImuzP+oVn9CFzx1
yMBKPTM2liDSJp/VeSC6a7I3lmnQlhF00ZwcZEHiF2/c6+SqIzuVXAF1EHV4ENyx4ljbSZn8FrNC
MTKoV6FmbUWXcdqQJyy2vmu0xyEcTwXV/3rOXCJ0pmTr1V24LsmsY3ITjFr87OsR5tPGvPhaxJRZ
ih/c2LmCGbdpUh6UL+QYtYNSEKQzebo9GNQ5vFq0zS3iVirjiH4Bn0MocPaJQCbWt6RUWeeFfCUq
YB2NS3qel4OLpcnGhf409yTBG6A918YU/dSy+nH5Jac8+XLCSwIyOiYFiGTzlsW2Ue6rfvrUDYtI
jqY917DBuWinGcZBEtPmhXlq2YkBA+ycdgVqtwWiTj5Qm6D860oyCfpcrkPN4QBPQ5J/eq5WR+Gp
91bNv8J+Zk1bF0GPJc9R/h9PF+Gq0qFmAHDsV53FSepydGez/sWFFSWgQTKuFo3lbmj0k5HnbZBL
mAMkIzUX17oqmziWvVnxOabYf5GVOjsYwtEels/ymluABCum7Abk1qVz8bMxaQZlDlS4gWswRd+y
XDgAgtoTdbAYpDY5zK2oK748FzHxKC14U2WObSQuvmoEVC+JKa9kTr2H1fTYuUSy56Bux4Y0iLF0
+ROjLUXRz0llEZagV4z/h/jNUlxZ6O2nKy1xnxzR/Bo1/6xigQAqf3d8Yz/ITqzKBkcHWuo4xJtA
wBHAFy3EDEwSlfnDBCoIcBB4WDF1yCAshC6mQ65M4/zW5oYUjITxEU7hdabCUyPzMcBw9kNDJGHI
7BBnE8it/uxggya8N1nVigSBpjjQNDznc/EwMy6WzHct2d8muoKghNs13ZUgcUDf15GGiY1Y+xjj
dh6dR7e6xNn46FhyeOKcIyzKB7weF78gXaY7DqAIdcm6SKbnFKEG4lqRUJyTuMdaIQosxzy6MzEf
QKHwrIfjdi7hvNVJvu0axfEIlKDzQyyLnUDB1v5ChUE/1Ed3OXX1LlH9VRX2mwvIfYUimJNUIYJb
ZA8y/GK5ffKcHWJIvpgnCFrkY0xHAu1ImES0PI/DhZY6c0RyFWjJEbtUpi99byE3qqhVLK35VkaH
79SJX+KWoKMU+otPeoOg3AK2E2W3ZhkL1eq3W2iXVmu+9PkpaqwHGyOEnagldHGn2dGtbb9AXV9A
jv226+JBDPFXjoo3H/x422VkRUW/EcH7uDUazm8rfNNokSFmPvDRFNLe9gpK79TqXHuBQ0Q7pPlJ
FYgJgI4GvbrrJmptvgc0ImT4UqXELtA7lBx+hNDZDAlxmk3067lqk+1chPz5YMLS/kGCZI8lRnE6
HYkYZ9wy/WZuM+43vTAIE7AZ02HbEqJe4en/DbYCNItDGkLupxaoAoCtWvtjWAJ3yGv5U1t54A4z
SHZPkPMidlXTILygr7SpCzog9NQOPUk2NWuyfecyTcq5ylue9t3NA2o2vzxnxEUBkiNuIiUogF7w
CeIbC/mhmNYWpKUHR5Rt4Je9/x5axVvctd2fTDUru6/6z7/G0t6dboxqYjzF+ZqYpXDNV7jnb6Ft
+WzFYfYQ22gFVDNzcZBZBSR2B4svjlfKzAGaUeR5zI8Wt0qpKMoTC0WaZnnua7Q8Kg1NHO9elkIz
PxPd2DmOZf6ZS7k3EEB9scZaxV3FsFGE6Gsn7aSlo/NDGeiF6MBOfJv5b2PxLZkNVs6y4NjTlPdd
JmYLz4+Wucc4wtbUZaoNceg6uBVGVt7uG0WGlKE//bVSR7XdP0Den0h3mLUA4nq311GsvEUewKbB
m7+qYYBI+ep3UR7Ek+1+j3/SKC1+wtlmjAyW77O2wo9J98wgNR2sZAtNa4iKp7/mTyOByVtkRrPL
Cnj93L3o4i5ugr/2YdgN5dnXyrd0VtNnatuXbrAARLXD1J5tvRx21kiz2HLm8QJestp2beVx2IAX
1witvxRtah0KAUFbaNOHxzV6leNIAEOqSD8uQfztnJYUsLGje6zrvfOrtijy/OHNa1wWM6n/8G/T
Do+zCTrGyd3qVDpw44bpR8y0aZntY6SrR8FXOWWKudaERcJDyqlp5anXDGaHdxpELcH6TLSs4bVv
k76bfpQsPr1cn78iCbx1YDIZ1P0cPcolYCDReu0C6O3LX4rZMa3Nd2xP3DwAlGELTR6Kus3OFFJE
UNT+z7ux1iLrEO+i1lHvAR6dzoyEnZexnx0u4abYV6qzXxAkdVu3HAgI0hHWp25i8XHd9tE2UF7Z
S0KbVyZQkVjm3kwbJI1V9t2WdR1cna5yL60cX5zSKF5be/5QUTndxmbGJdL1h8ScujecEFAyPRqz
KpmPImzrk2kTykMozIOMHKCWCwQhF/7FLukNSM9/SAmWOZao0g59Wj5l/DLn+5ug75srfFFBtTBn
rMIzjrUYtsKtr+1CE2I5QVSI5XS7aUqRoHKcNrbr3ro4FY+9VUK4GExkhxmSrvexQUc0WD7TCEAD
M8qY7Qj9YS/abMItgmfQrIjdyQSCPd33P7sSY+9f2xzooZU3kOp7/xxDMto72g5Q9VRL4k0r3zpR
iWNpd+1j7GG8vnNmQ2V8YrHtb7pft9BhwU44F1Cc4gx+k+lTSgRTYlNlJpP1BKfZxsDQgk4PZfw9
d/rOZbBph093rlgXJ+Yzxj4W85z4NJaYBNCPM40uiNIhwfHLJ6SYKbmoxMuh96ea6e+0fGSr0uZf
kXiaUusNCr76Zpz/pg3WB968lmS1xFlDLcgZty5nV5nVI6QjT+xlU6tHg/ZV2hFsnFUFUqv7MZBF
FvJKDclNmY/yIWT4fzej+eHv0qzzl79+yuE3/Qt0ANTuzUIZ6xuublEZH3LpaJfIWdSJRe9BbiXv
R3jp033DGDg+9Lr7mzTXo1Caep46xwCsTCbk/zB2Zs1tK1m2/is36vmiLjKRmDq66oHzJFISqcF+
Qci2jHme8evvB7qGc053nO6oCoYl09IhCWTm3nutb2Uwh875nKOXjs2hG+3iyxS4FlrLpMSIqgFd
vVO60tjVHpRvfiCW8xZAQ8TKan7KfHSQUJgFIgo9Xre9drJL2zy1tpfhjiKrEfVhb4Xy9uuN8PtU
4XTKzCshVyCfy4T0l3Rajg2+UTmDMlDif7GTZnhUiob8L3hWhbwaXmHKcGS0AS4SRgUQcBj9QwHP
iMHGeJ0Ew1GD6vgYOfA97M54c2sq3WZy13o/jAB1IF94JaMPaX2khWIOZ4CTKquJdls+QRAljSPz
ouJpbCD3a6p9zyxreEYOQUhSXYyvBmHHdTHDOa1s3GAoSG9AgowD1r0z9CnnNhQhcZ6NE+8tVFBr
L/RdGqs6vKOZinEn33Y5lpi2heVK5ly/a61O2wVjLk6/docRQ6KXZ2pRxwRnlM0Ab7umu7mwZaZO
+v2Pg2X3dNHLcnW/WSFY0uX6KkhZ2UqXYD9/8HcZkTNHMrMBvLiPRWVPS7w26SZLvk9x6VBkRtaw
9VuugQlIJpxo66OoW2/pmpU81w56nR7i5rrse+tVa83njhTqIuAKa4kdfHZYNnHLnt3Onc116ADu
byXkvBbvPVuwTr4zQ+K8uvaztM1BZ64Fyjm0eS12I6fSZYvJ/FyWEOfVDHX20zR+xmMboUiFYTkm
sVrxwslnK9PgoZlCaydFBmmrnwogqj2kJD1vNqmx03Ei5cvOGeN1DlP3l2nXgQdmDGXwpNWjBSbC
oeXe2hhMU8gROkRH2mHM0uCaSV3Z75NAuVcH33r6kUvH6bBYJcTDoYN/7QjlmKpkWUye9gZyTeFG
xWRNVwlqLBSWWyE4DAZph8I6iNn02V58Gi9LcNj01+83v8Xsa1tNAKBRVyDxf8dJ8RI5YuvAxzyY
gzVsCuYaO0CGTPDHtr3BXSS/LIqKjX8Hw0ceeGk/RIBUiZzrIgnrpVIG+aP+gL/bqVN9oXnmayfZ
TKA/YAe4b7Lk/N2MvcN1tLsTvf/9AM7G3OqR9RFEKNszgwRlypZwAz4AWqdDh+5XcMT34T/8z/y/
IelL8cfAAWEzEraloZz5f8Ig3f63gQMuV148SlsjKcctDqNGy2XEa3G3rxN3Vh8ZeP9gi0CTP4wa
noxywoogaNQF5IdBg6p2BLfYi9TN7QsCFgE1Hn0NrB24AmTkfThxtdXVrS2NgHWRB8OkP1VJS9tH
VRReR7i8p3ocv/z7GXpOqHonKv/QF+6W7bc7xZ0rT7bNTVJ7qvg6eMTLWrJ4HtEXnF3lrac01s8E
E88puxO0ffPzznfyYql2lVeQ8hKN5Rdhp6+VGLGhGkZ2kbVLeMv8fcezs9UErvhQavXBiGYJ8nMa
JglND708s1xsnE50G0sfJGMcrFu2R/epkPDX54dYkcJikGsWxk03z8RWvhkei7wDwc+tvUGRUxz6
eJaOMv1alnXqf7hat87RCvxwhukHhN+KvK4CugsxJkcr0rOzwOiz0iGlfImlvwe55/1I+/aNjMX+
1Q+hPsST3WPJSjYeoTWPBaOvFjvCAfNOePZ1H4vPUJ5bJ7ygv1qnys8/Ma9/bYESNspyd8Bp0TrP
DLPAKR9bn4NYV5PUMo5W+on/w1RmjiVFn3a2jQbdmPExXc6odt7Wc2X3R314Q2/V6F364bFQrx0f
2LhrQQGAZcWL8NKP1vFCqB9XAqwSoFME4yqcR78e7t+z3ACjPabMMzPl519SdaOKUCEJfnMyraWV
hK9pj9jWV1b40LleerRpwnPrGSOekYSTQ+s3Pwbj1ph0ONHI/ugHqgfXdF7bQbdWRS0T+tV1QDEZ
iS2BBO3TBNNjSfVP357UsnULeLrrRurpbgCD4k7m22CnqKy98VvsRkQQJG36pCkfZs7kWDtXhCR6
5cMxbjWNaUFi7gald7dJ2q9RbLXfBpvqudRS62kMS/0wtBq6vIxLgQNstcLYz+Ucm+IUevSQp6A5
xxPkoyE3BBnHXYjFib0KYoT5bORGs7SmXMFxJv2LcTtRDq1N/6xOWiCsdKJAVqwoz7sLviG5K+rP
Hm7uEStucCzmBw1yBu/M/EddGfzx/vew5IOj4fY//zydQ80ZJb9CO/Y//vYXGy28ZSoHu4npOIbl
uvOS8/3jOcz8+m9/Ef9XDGWuLKQH6wY3BrHFYH3cIWlPvPoHPDRtEGTf04Js2kHS/OE7wg3d1f32
9xM/e57G4zS7r1C6yO3E8ezkRBURA4JllCZ4fenq0dtrXInZzGoJanPaMD1kQuNrYuc3bAfMHr0l
tN1+hSUId6yxl3weW2VR2o8ciKOoCWdKJDyJER0RS3zxmnfg9SNSPPzU3AVB2V3//H25L6W/e18s
RFlSCWmYSuiuIlTmt+/L4MvIjl0+qsoBmi/mY1Ujx27fWBxh7gBXy8Vw/atgDBRtPZhq/GVYr1n6
8Wqj+OwL46V1bcK8qWIyLGK9upAzIjC3SLr+XYt5CHh5y3jJYS0M3Iq11k6OxYDExGwTf+fpqmdB
/sFOKB50Ukd205gobLvN8IDQRVv9+au2/rjBIPMk0sbSqXznqB2L6JzfvmpWbxdAWjms6gwSEUGt
WrFD6IlfzG/Hswoc7XUamUQMCdl3SmZbMR8AC7smug/HRloxS4pqbqMqrZZDV5qgHrGG5zn9Or+Y
hq9RjH1uqHW5Rhsll858NvF6SJacYYiAUnm1peXbbE2P/Rhd43hSdsPdUAMhMebmwRQM//gyMlMO
mzbuTbyNjAQe5PwQC71cB23M2V1o4DZBeT3nblneTN2UxwFVzcJr5HSrSo+SyOasOH/ldZ1+01J7
LeOkfHIh+9y6Oq8YuVTiCOxHvwWjZxCkSvvEHdBk3uu2XlZ8apMxPdy/rN8SVTa7P/9I7iFCv78Q
LTzpBnpKLkPb0v/wkdR1jKRAaPWKRjz6+1CPeOsyeNJ1bTw0lcsZFmTOhtxYyKRRYO8BK9rLJHLM
V98uSnQe6FdDy0kfJ8fz6FISJr2g8ebvzMImJZG0RBiBL7Kqkic/1vYeGlvmrg2ceIngF/5dfcXo
m23ImkSWifvuQFWhHdqqnlZdSmjin79g+V+uQYsTzrwWmabpknn+h7SgqKCINgBHrMyBhOnITIyT
bZDRNjrEM0ACL/e9X7yEweh8pZm2jzvHQaBIE8GNw+ekj7P5wwGGFTTNqe5QJFZhxZzj/vX9IdQt
lBCZ5byVrvjMMDM+h2EtDxq6qrVEuv8/vKL7f/HvP0JbQTFQ0jJs+V+PbUTdD4MyFeeDMOHg0bjn
sQnlPsoLomkNiaazJc47zRKPI2k67rhKLwRFrrQZqvvvh6JzvmJg145knKgtvCUy3jQMvzUQMbge
5lFEY/AQDHUH4TdcyZ44hmoSPkUwfdegVuND3oQTbYHwTD1TsV+3zyoYcRt4E7/Iy7Kt1RXv8Qwh
u4Mx4RL/WprypjfOBRmEpRU5X10bRIETNuauz/ODMfr0tExCXVywx3u84PlrTU8rayjRWuSJNJzN
8ISOnckUwwIUJvJh0oz6B7OjN+EN/8MdIy33j3ua5dh4Hw3DphtiizkQ7LermMYozM4CQPil1pIP
nNh4toa+KebRVbesQ4fJFrPV53BwjuVc5jIv1vYlJvNV2xrurZ27Dk2e5NtYNsnpF5B0QIW299P2
bZw6/XSHShWUx/tmAtVy55o5mrwps3+ZO79Hzgx0BOf+AjS4tar8ddS5aHTcoF8g3Oh3Iox9jSEi
uHFRExZfQby/g3fQoWYQDQRtSURuHK1Raoog6ve1PvhL5ju/eIhIeCMGjkG4duceWc50yoosdx+a
ib3X3XqmSXBSnHMYLfBWRyKSzWvW18O6zmEL1fHed5U8OFpk7Acz+d7dKeozAVaYVrpECo2CMNKW
d17fv6F9XMRVsRnpvH3NBeldeTvzs3r/m2am7rXsXWR5MF5XTlywpel2tcBDC7QRx+67UacP96yM
3oOyYUXUCxqisnUdEpKOTZeIaQFd7b67pgbtV98V8bpphLcs0ERgiB6qn1pdX4O0h6xyh62iyAvI
NTFf0D02+94ltIG170fdBPCWtSo9u2W3we/0jkMBNAqV3VKDh3b4VeUWczg44xCmfV69cdIrdPDi
TSo3p10NgKVtu/GijzD8FpNpfYk9ci+Kgc2b7HZoyEFfbw1lcNhtCuuRzcRyYm68Ow+1BbVySOLp
KWkZ8+S0pVfYPJh2WsU7c/306zxoR0rS1UdsbOpWFcQhzN9nlF4wfhn7DcYJj8CbKibaVxdoEujg
HhyjL16V8tnIdJOURfAsgtbxML7DfRisAjpXbbU7zSjr5ziQK4OJEpNOkDul9U8YaS7IqzLBt3nM
Ur9OIYkqoWH4z1WOYHSiRO7K6c0MgieBKnf5i29GZ2YV3aldUAYx+EY55Lw+7h5l2akX0gamxSxK
uYVBDbzGnf0PRrEPXcc/Qy9PCI7x+g84g5ARCYlKwVoeEH532znPeH1vW92/lNMj6jmOAhWFCaGT
/3hCS8f0YurjbbJtbe3XCVkQ852LMXhfUXc445h9VVDaWPwR+lgdJgBGZ0F8JFsS9mbkXKMqZoQn
jY5DC3BVM+7P/b1zgn4peUfIyswmNKJLo7RtzhhxTa+eZUuvmw1p9qtR2fGxsIky6XNjFrjGiuko
KGRyK6/VPVnGyLKafDWZPgJOJj303roY9Oh7bjU+Oj3Df7A23J24ve1dMt9qA9HxZNKWcnNfQYYA
dNs8aHACB1u561yYG6ENFH1FhgipFXlaOav7M4IiIQTYidvqEz+UhxOhTn4Rxe6RLKx53rkNQcJb
YQOhphL7+zb9/37Xjaj//p98/T3HJAv/t/nDl3+/5Sn//8/53/zrOb//F3/ffubnj/Sz/tMnPYTf
QXLmP5s/Put3P5nf/o//utVH8/G7L9b3/Mmn9rManz9rpuz3/wq6KvMz/7d/+X8+/1cplupPUyxf
4uojzD5Jrbz/sLnGooj4Z4il0v9KN8ySOkIRg5OA5DDXf9YNT5J/FWxXluM4CrqTodS/QixN+Vf8
MMZcqpmWoez50F7nbRP87S9K/ZUMKCltfiIHJsFv+ucr/0c/6ddH9t/3l/548DL5KUp3McXQ1iCz
g4TN326bZQetGOQ8i5KXk/4rv5d59RgZ47oy5Pc/P+RhqzJ4F35beTKwcbAqmaYQLidcXecV//bX
cWIqk8QMu5UF8uyJkeiaA7zzZAfh7Gejds/caJanzPOEOpnsLdOqV3c+EjFuIkLImaPzZgh1Zfww
Ofeh7HWznRPUAXY5HhKSCFYWCWl9gYTmzoc0Eu0iw16/gJ2llVt0kixvkb7qNEO7JiI90q24vSUt
4389uA4YKPrFO/pK8hWf49KHtoAe2Z6IpBXOAUolkUExozvyqD6aSPtSwV9+FFXz0wZfuERdEm8t
MKg76OkCSLn+wrKT73qkUEvREjHRxqCUejMOsHFHiJ6t5GiWyH6DChApnT5Ih2M/7Up7GladJprd
MJLYjGxSPAMG05/RZnUcOhaV6ur9nQ8YJwnarBycRkchWsVRvytVHj/pSj2KOKQQ4uNZ1T4no2zq
5SOjjJTONZB7GbvDYXKS8YBpiyTpucPSrOJEK54MAC5zRa9IlNzL3nJRoswW6apoD/HiTnS2J11u
baldAWsoREctwWxm9jKAtN1TrhPfoXIIvGOyFb28ZdCarmmFal1DGiS1F0oucW3XAkfWUaQvcITp
zA49wg0PlVZkQmgdqbR7Usnux6KMJuDC9hHWa7p+ExW1gb4uW9c/icHWT8gnjKVpIMWwgVKsZRru
ujyYHgvJdJzjOlCHQdQ3JJFs391V87xj0SJ3jfqqXFil3r7WdfYlcg16hq3THgV65kXpWru+63vi
ZeLiuY86a6cpGAdZcWhLj3G9rZt73dbfcxLGT5zNs+2IX+xcFvQr9anYjYMFjX22xRUlg0yh4q3M
jhycUrJDXPvSRKN9KWYmuQWCkvCMRD/6lkFwS+6RGV6pfZ2o/vH+0NbloQ2pkv/9LRB0YmV2DED6
OEEgIrPxBfEOR027CKGCu4iMjHznJfH3IQ9PBqqds+NXO6cBcGPGAla/6S5E4FzrMP8OlRRBBXL3
9f0IaDYi2qHi4NaLo2ZFY9Y+t6bZIjFwvpo2xDiKhHev1D6jklonQmWGIjpBi1Wm+cwfx6BAw3NZ
5co8dSAhKPbdncNA7ti0N3+Kw1M/ezQUtMgNVqwXrBpXLfH715CRp0d5vVKj3lBIUcfCXRuNDfcH
vIrcFPuenA7mV+74FNKixpY54UgAcFkOjXyoiDq9u8EYNDIQnd1mmg+3O3A6aFOd94hGcjggn5pw
NFUbB8nEYjSivTkk1yzoUTIn1pdx9rh4vgILwBlQTKgTA4K/BoxEO13FP6um3akED13axs2j7xIC
HKQ6QR8lomGicwaEKTXxWSQeLehJNssandgqbeWxCupvNCDhCMb9lcbMuHClD47FmTZ5PL7kVjh8
wTfKXQ8aBHGgOT1ywLuRZlhuJD2s5UTn7jqV2o5ZUvQeOytluNpqQh96CIVR/+bh/j1OzOWKLd/f
xprS95nejGtdT/NnkpmeNAPBSxy2gL1sLzrlbfjJ631KOhrCqJU5B5b9xipjkIYx3pHOBSlzz14p
Ep8RhBHuh1hcIy0Ibk2Qbll5OCbHdbe641grGtLSyrZ1gRoxYHFE2Zc3NFhFfeqlB3B3yu0jkA+i
f+xjlmrWrwcjmoBGUL9MXhb9OjGmLHpDq966Loh2g2u++7kTHWP+yVrvHPuDYKmBUY9XQVZiPq0B
ASYpqHx21BCdMauAbG7Ip7lHGpmIjxcFcVyB1+E0t/vyKlR0YaQXAm6wCX+osMaRdbuM6uFDYarc
Zp2MMau4+tomKwHBhapOaBFfWweqH4ITPH3QDo/4Hs1ViU16SS5RtggifPF51+yNoHa/xH7Bxjep
DUVjvsvr7M0xRbvrlZEegJBUJ6/olhgn+hNAsOlB0+MnT1jB3m2y6cEPzdsYtP1BQ9X/6NpmsKT3
UW/zeU0P6LM8wpNGwm6YG1RZy24yvye6OfcWGU92sAeWwp76V06M+U6OQNCSJMjXhDCJfaBrHwlh
J7fQr3DwcNNsDV9vX6SZ3xA4hN8xJMPcogFwzU3IZVPmYmr2hlOJ0XztqSi9VaODsCtU6vvQALjy
huFnOJTbEuVEFOvD96rHfoDF/Ub487TFdSx2qcjCK0h5cjg7KgVM0uTVKX+Zw16+juMUr+3O1Qjv
w5Ez0qI4FHUtjhnW+qVKMRTbYfzW5TO1knvu3A0ieoNSCj2c1CSVme3Rc4JsrzVJtGkSMjiB3cVt
Kr52DWRd4ZWnQPJXuZm3L+mQaXinw3J9/1LPLWfbR3Qqo9GBe5PET/eHHvnUmmmhtbQdhL2xLIZF
3LblAxay8mFSMeG1vahmK4rYorR5GuWDNAkEKqgGBlXlK7z1xYPF8paKNkZ+Oqv/Ih+NqBi/22Zk
44rZochXD8AezIf7n8JugFkc7nUWGBIfvaOcEVOlUZDhkssCkB8IjyStxSEtufYm12pXpai1R9cU
KxzL5tVImZcMwljf646pb8VDFGWPqGjOQ4k92kr0eG+61ZsNC/xH4U0HT8TWa4p1Iq61937Q6JzO
gHN6gQ1WxljfQROnwdM6yxHTx35QBOd6cUfQ8JCZRBNZ3YE+scTWSj06pN0hz+cJtzCSrY17cZUM
dXEhChCNmQEaqkaAOfJuy2HYBHmzCrW4CRdpvUeBS1Acjte9VSJwU0MwbflJs/uxFle9G+tNUQv9
aFRlQ8o4TOg5fXGLLFjSD0LJNdax+ZnvDUyLeuWnlzaAgHZ/IIn7tUMTvQyFCJb65LsPXSudh2ao
6od4OAL0EoyPi+pgWV35NqeekNpgfEnS/itei/cwM2KuQzPecEHmNNTC6JFecvQYttBulerJlxpj
a9NGLVgcu0yejAbDeGBZ3+9fpSp+mqKB+PcJpg2aDPurDGHYBmTAAX17pQgmU3dMy3PkxuSWlCJf
dXV1wMndXlU7EAHYZfJbopMFlxbiZ6v6k0co3jZoWhNVIsV3ip7kponMX+dukF0CJ3a3pWODvnG0
bNE2VoiiyU+eSilhiuAy/1YX/TmKIodjG7Glk6as8+RnADsx2Osd+E/s4gqQCIk1NozDNeytM/Lw
efxBjlXjhuOBCVS2rNCgPYu7sEPHv2naxkUZmcbJLYX1E1v6ySBVdKMhEyHlJX1va2uOD+yes5R/
CF2DcNBBa1YVCa1MrdybVRv2YSoI6IusIL/W1TeGWsklKSXAvISrDIFHcpnf2Av5zQUdrSLmcNgO
J4QUwOdJ3eYuLmAFOvleTTaWLAiZIdSfdW8bBp0zHZX16OAOCAbSGHkYjQEXHzQzsjnjXUpqhxa4
/UVo1vRU+bSqRgjLwIHjVzVykXZpf/DptWzcydK4vX2WtNGsHgr2qzXd1u5Bd4Pg6JJPtxa2/1WY
DqzPoIouEO/OjpuOK6AYKGvJgXGyFuahssmgabe5mA/0TmWtR9+o9ko03zrHGC+Dj16ScdxVNs9Z
xrG8qhV28iqGWFCMP3nKxg2q8Jvo5sCeTtrPCVNeuLREmAZmh2dSpAwarIyQpaLuDm4o0A7DzwWJ
5zKV9vF716bpL4OkTN8KSIUb4hOrORYxfDCC5idjquxCQbTwBNuTE/vZpbDK7JLND6k5XOTgINv8
17cCNH+suQMT+ApGmxeqw1RVKU1kCiVZWRxPeUAP6uM497RVWKn+iBuioaub+O+ZBfkvibBztim2
f/EYE/z7TkfdXDYBn04LSTuQxkMV+QMlGvjOJof3m0k6mORcscnMAJYqMJ/T1N+MKFRXmVICcMPY
Loqx7D/fEdMgVmuSJ3SZwSE1opLWZli9F3leoEQknDJNtHprFSh1a6XzPb2OiRlly0VFitvBSyZU
kXj2KgJn29xISEkAvz8YWMIydE0zbsXpjOHCXgMeIXUjuupYe5Bm4bqcb4B7R78qbhxoHSKRyOOh
xaaf47bIUdoX/batCzBi8maFLYQ8kigeih5YoKdXiM/jsozWVteSX5ZxFNCH+DYSgrOoRwj2oSyI
U1QI5brRc49F3H7r7PEGbclaeSxkC1EfLCH1zzQJtsRU999wausLs0OjEXN1MEwPoIJ6jfYcZMhJ
ilJOT31iFmstVNDkY0/pu9bRw03nyfBiy5wk4LGbMFlm044Ah/YcjcxXNY4ha4ALAaOIYc2x7Yl7
Sl3SHBpPVNgnw4umnRGq96LHJBOO3MlmJ8IjIbO4tV0sc3CDjq0UR+za16TucbNP8HksRrAHG1ys
GenqUe/r/Jm2gNpqsUHYqKOWcvKJV5pQoNvduCZEOjuHbRs/5ZXJFmGjgw1T036Ei3BoG8c5RhYu
/UL3vjCISj8mQtxY3H6wWfEznfYw+Zj1ZZttJJxRzlVZsozzsNgGpB9D5kQGovvhXoQIB9IiBFMy
VMm58t3uYPtW+aIQK1DdRk99OyNyi2Rct8GIk7oJxpcSr9ZSJBmILTtN1mqOdLRU2e9yENTW9NFb
FYYw3XytbXXNKkDj1OgaeRPtMZrErLOvnKWX52LhMRJZtiTWdSaO2gSTgT06ksIPCVOjYSnIfxJS
BU7Q8pgwUEmSsLyMoJdSZ/k/tLZ9ooRRsY9FwoQ5Bg2vnhMeHpoYN1hYB/kSdBShTmkIP7ZHBoGV
ZwO1AVipQhc9FGJdSPUmlHkwaAEBIKSwqSzZrmxW6h2tlJfCG+xjoi7SIqwceoBsLM7vKMWWpTcZ
i9nRYzX2ixWC5sqKGtVSI548p8erRS80jendw//Z5hjhPdYqFMW3SVgsGz0KbRdxYATcNQ4QMp0N
r7/lZfKQ2iZgBvfixuPnnGm5wbUPAgiwpK83zn7E27mqSp82vPoI1Ujesa6CJS4ZC5mHfkD/RQym
jM/04DEwAjlejOGyJA9sUaR6tagTaCldR35qyuSAjyrqBx+KFNIro4nY6MkcDbVpN1bfahOxrTuh
QAMIuELgQx5oor8XU3INpxQFpR8sS2NWrdmFXNX1uZkxsrKVF2vIB6RR7cnwR4hIQUESgDRGQmPw
diS9l6F1dkOMNnyABT0PzCN8Fm68KGoA200sI+Ce+AEP9wflhsUhRwC8N6u1PZm484gF5gnosbH/
EMfkvhAPzRLc2R99YT07rvyi4d9cFqRSpco9xZM/LAHOHNLCH9cIVMHty1fZuXtB/vOeONF17Ont
waO+XSgmCZtCY2Sd0bcmHlJbIs9TzY+qCT90gjUXKFTJfesvzmDfoO5fe2HqC+WW10EjFrhbUfZ8
WOZIRxHSO+d7FvzJ3A+DhqoJXvgyLY195OvRzmgEmoZhN1If4YsBgWzHDibjulz4yc+mdDLO1iYd
iCtoDjIs+30x9M99WTIscS5ZFD0FY0EuBwOCqlGn3o9YHkiQbrBsO80JcXW8LDztarbddqjtD7Po
f8hJvs60jK4KPgFhfs6KwQXMgbMUI7YRGexaUgp6ChS4jmm8iAyMJh5hxrYAqY5+92blrFgBk4ul
9PToqOf1sNHRmASdNR1cYqzWgrRGbheH2ApVzx0OnLtJC+pgiI6+AXKwQHLisCroKDRwg+BwgbDW
If3Pr/H4zc5EBee8hUoVstV3Y1BuUUoli9SYrr3ZM2EkxKUavAxCKvDUJMM7qMpvkaN7y7qyf+Za
8OCW5Oc57o0ehY5Rpo0Wgc4Qsi8qxsdlpFZTRg1lfLgiSVciCb5PY9sdcPj87AfcdFk62+/DxRT1
WOBKshKxWh26KvmSgMdbsrG9OXryZEedWLQ6Ym1vaATu76cucD9iz203dW1XSwMw8DjGP/Upxok7
kTUahc47qsHrFLYPiCWiFbyMr30LvSmYvdCA1+NIfBQZWu4+UzfswPIkB1suEx/3VmkTaVDjPtQi
mLWjXS8Sw2IkqarHmNY9l2ZorEH5XgG/QoYNp3ghQyyc81hlCXImXMtEfemUfIfQgHwRt/gCQsAG
KYXHVJ28uqqod+gT2wdWBDLFk41RzeOsDsBwG+6SrMCeqNdLuzLo0BMj6QkE7Bns9g51FfDgF7Of
qgU+4E8Gb5+V8Qgf+hQPg7sjQdIc5Y/CRiTXkGS/sMFXt2N6MkDVLgBwtE96PULsGy19rQjCWgiE
LfFgs+oTFbSMkdVDC2uXGopbnW7gIku0Zpsadb8humyfpWhuYIqNOyv1n5IBLlcSEI8WJYCjnQRW
nOOtxgH1idRLeUy7sl5L8NtLf8QESCMUu60kwlWnLwpAaRtHW066VEBwdNzugVit6RpmgEGQCy8G
rSy+urjoEYibCAjbgC2dN8rWRb3Igf3R2e2dvdVzIAXQr2kAEoqGhAJlcXDNh+prazzQkaKIMw3e
6VK3lp5qtk5aypXbmfZC67tg1dNoWzGnpZeHfBWfWELZ1JB+Nw86BxJYiDl9hV3sbrzKedICE6xs
OypI+SQnwAvVdwzEiSfvvuvJJE/OWJqPVfhGUrC15ybahS6mvtpwp6MbAh+uc281mJ7FvKPyDrnq
v3iGTonOq8bcgOAdjIyzbCgLDFKRl7BQu0uldw3hg4lYJ3TMthozV+GTA474IUXOF5/10dkUDile
rZ5fumqTRskhrEkvVN2m7fpkIYzqZyPBtTXa2bfZWTjlfwZJ/+nETbNkc7GWzCyubZAeigpzJ+N8
kqZqmgAchjdkzKQ7YfbA4rirqyGNt/gcRpyyH5VHmFTZwzLSP8mB/2k56qkYxp84q/AFWDZjawNh
DmCqExYk+kUTkMmISJ+1M1TA0UZ5tKo050DWQqcL96VJxguMDO+c0vhiYkpEQ2OqDwjg2cbmsNrL
FJrvlE0Y4CjBMhrKg6WJDdMeooBIa4SmUWxr1CsrA603GopeLr043baiONFnB/vB4GMpfJ8oHQCX
BB8T7BW6WzXF9aKLDdKwZDYb6yFo5RJZOXThtYrUBwZJSJF58OFxHl4gK0eE3rqHxk2rRUFzOIhI
0W5KmrnNnBzpd/1TZyOS7yukoHS/dlZDK7ul3CsIryRCOhhgg2Vg1yii7BuXoiX46HM/tVf6pLHk
xKZcZBW+DK+Fxx40l8yLYUzZbR49Ig6gBIF1t/n1TT/15RmvO6v6tJgAvgUySzZ9hj2nntIBg7RR
byW+uEupINxlMalrNRtyDOZl7dv1qUE+7TlVehARzgivhwNhyf6NOBXxWBrdF0D1W7001VuR4nMa
JW1LX7TVm0Yhc5kmwqasmhSnoUfqPDXjgzvq+6H18wfOsP5RBmW+iOrqkjiyWKay/sakBtxo1mx0
04ohFAffsNA+WQi/F5EeviIJPI5+f3AGvfrSp8b3PEntvTt/6LS/8E5Jd5PF18Adg/1YY2xK6yJ4
sjy8TLp4NaPSPilORWuz/yn0t1iG64rGLGJUKuwO2Uo34GyJx+2EbHrfNF6yJhmgXVXaomlLeQ7p
JWGd7Z5Ds3BXk6jJpyAUjHkLHU66UPpWn3/X/yfpvJbdNrYg+kWoQhoM8EoQYA4nhxeUgg9yTgN8
/V3UfVHZlm1JJMKe3d2re+oTt1pyzq1oONbdMByJ7LsiBVooSZjGhUm2P3/ES2V5iJlaTmVHMTQd
HszmkQzq0cTkCM2Tc6u5GU0TzmVq3qwSA61ppv+1IJgZqBZKzoqc9DbiJ9gr/VTIiZeNRbJ3Xuf+
tZ8Ny5/pVC2H+ZJmXnkSldqLBU+pVukFKBWcNc4o54CR+DJE0Eqo16rOa8ZSRbOhytq2es8SDm1F
1NQn+x96U3enkPFSPE5GHFhzwB7QMTYPJ+dqtAqZzWuDsX68Eyn+cyTVlsIbt5WY5K1ny32zSw6X
OR1Sad9FB2W8YZ6Y2IHPPEcj0r5TYiHrGPKlf2Q5pcGaOlsICZF1eO8gL4RR6f0yMVfsZlhOm2Ro
sYlb8q/dr0M4ka8isC/0m2HKnUkn7Yv0lv7FoiuGgVwZh39/WxsWcIFs/pJMTSSg8LyAOM8H5T5x
hgvlov1KETOfet3+zFkGqYiVrayKC81ieeOYV9dBGoqMnTVZlDyOzpHaBd1njdRtOf4JqgaOscZz
zu0La9uTt/GxhBQHUQKaqA26bs3qpTaX9TJL5DFWxwgU3bWMcqzD7XxwOko92gQyeF9b5vnPmsjx
2uJ7H3CZBbog2mSTSHuvJntnTq52LtLyQv61PDp8j//HLwsWtQn9kz76L50KVlM9WRWNIw4CTd2R
655EQuV1NqwEKZcd9k75kkD735qWkR1dW+fhByFxXkf0Uw4RZQXUJE2pKrQnztdTa/MAJFTMztU9
6S2NisRt2NIhru+EN3+Owhmf105nZpgRDGPgPYQxiHuY6XqjKqi5ukzhiHpPFT6sUzZC8Ey9VNu5
ep09utGApRC02/A6h3qhVHI34v7Tm2psug1MGeSwwLDU9CWT5Z5yMOYx3MmjoZm+xo0Q6vKeYCrn
//s+jI0L0cK8EWz4niQPHYDBkugjhtdS1ynv4fWRDddBQ5DWuQ+cP1kdO8E4d8vrI229GUlg+xrQ
m9ssc9Rv/b2vHYvDZBL7Ayau/ZCw1lRkkah2pTBlQ1u6x3d/kSskZ+KHWoiv7bTOhLwJ0HLYS3hZ
NY148eJEkTGgYWWto72eFwg17reJKI638UiSjGcYrXE64Q4fEkH+CNusYaqi19ZemtNomPOBO5mn
KqSs1k7N41RHty6l5aWj+Xmj4vwwiKHfUk3ahFH9llsdMmSKVqPQe5/B2R+qlp5Pp6wvqf6ICyuK
htUw3WJvxKi9ChKzTp5d+8gqQrvSBibS6uCt9XX1ljA35O8p1iw0NiK5xI7UimyN3fMnbisgdwmN
gzUttJtBeeXVche+W8umSY2Jbbt0KMQFe4Z5XYYTV+t20TvERU7wvqoT1rTS4xzc99/1wpuNzZv0
IYst13rpCA+BimFvudH0xqbVDAkuzfKnVuviK8Zf9kErtaLunrQlh8rp9xLJo7NM3xodACWuxKst
vfo2gqewnIXYH0bOgXou+gboqRo2kVe5N4oe3J20OC6XMGYbLlHiokYw9ua1YgcEDY7DUPf4jul0
xq6ceaeyGkkMRBBCelkNQbKZkTuvcVd7wVrYXFvOZB3ToaAbTrp9mKfOB2++jDwPLyXqBnaR4mQ4
5dpfkSWdT5pK4OLKT3Jx3iTFz5aczFvFQ9xxvXiXLPbgt3SitDM+BTxx6jaBwroNrLpRoiARx1M4
0A4U9Tboxzr/WItbzeJ7OzsIC3mmHXu90rcl7c0Tr5uf2DPDckZbnGw/M/QlnEzQA8qmSDNbwkfv
1cr/cyOaEisJbgm95KALTJI5TKNsvGXE6oQh6VGiLseoSrlhjmxofYrvc8m1Q3lP8boURv9kreg6
MmJ3gpS0WVNysI6IdD9runKb6KyRKXIr/tYsmtaCR9WCcHfG1FDTgbC4l2y0inMzR2UwVZlB9Sdy
/tqYu5J15IGH4p+oiT8TU+fMkOjuNodrv22MhaqnDpHOacUvwx1onjRtP80VYyz9Zpj+qmRbGpJh
bKooBGj50jkfElr/6842zp0oOWCOeGOrtB5yJONFCftuS4e5z6TNeE4cI/z3Q12asBerbjpRxalt
loLKs2SczBCF70IlCY3jbfKfw63D4iep9tIbAqVD73Nz9VWMy8l0G9zL7EcDzTOWe1bPoeA4EM1q
vMxjFZhUvm2ykUvPJffFtLq2oYjG33LKh1BzFGS9vnMYOzEbgX+c/LZPSojF2S5tvOFJzMW8QfOI
9gNfoseDd+Ngr7rDPfxuY2s4Wg32B6dSx/4PLa/yFDPcBUmJe8WKUndfw62olqhDB4RehInWOP77
oYqjKoS28t1KwlMQZzUSTN14zB5rB3YZByo+zqsNEVpw5gjoXJJ3XiH/xt0cw2gB+KmNJnNrj2g+
nYLWmhQa9UC1oYGi5ZjtjlL46KJYVrDbjII3cWPfQS79TLJ5hWwhPsk9L7PonpzB4UxcRzo7QaOl
rK8YA0r6cMw2Tn7mYMUM5qyk6fkMrHqe0FLUVzM0gdUTebC08Q73RsMnRPmQo2/FurIbmfsRkGte
ngXJ0/APYKz4B5jrqcVifxKRBdJjSF69geT7UtntqeOqfDG+U6FR/VLrb0s0EoWujB1vpfnZXIdv
ndjP2WvhX43SCfM68SAzmyJMrJiGyLX5zubEXx3HuhuPHxBtOl8YUw7uPQOjwcgVdAsp7LxnF1Zi
XNfGyQnKFapMW7KQ1r87FkhboBsZPTUFD9jHcaDKa+wTE8XsBdKu/fgWKUA7JnWpPxW6NWwhKr5R
LjCA93GMMxR4LcilXVEZ6cV+1moGBbm6e67REvza0CWDzkQfcWS8iAkZdeJO386K7CHCqDr9+6sR
/RQQufbblo1zHMd9Wq89lg4SCu7EgzXCF+v39N2uI5MywHiwQtpvYXXhkgzJY8sGsx+uOGef9N1d
qO/AVg+fbYgtBhQhnr2hBKfSJUfSP/8RqzHDWUaAPMz4rLeoxrAE3iAYgyDOqMDq3cB12JJGprD+
EITzR/JMFp80RkIwG9xTu2z48BRgqjRbOKLEnCdJ1I7nEe8AR7cMAwGh31afsxvNRtu0XLQrJYXT
ZjpNOIU/F5EeCnqZ/IXI9w5h2XmtaD3EyOOdHI4cYRXjXsgk/CMqHezQ7irsFnj7JbFeZCLEO5mf
jZpSu4L241Fgh5gNIDNU3WzaQtG8Fykdare31yVXiQ7/ZYsd6yzNUZ1svWZ8yHReWy7VbWjgqJZj
WIxwuvReq0N3rOEaZRtR1hCcx4rQ9pRQGuaU+y5v9AsAGTLRogwbmb3ABBMbisi4JnFKAVsr86tt
fpSGab505G5K6l6aNPlFiQt/0Zb9Xs0QE8rGYmwDO0WKPAepvK/q+X1xhuI4pfzSc1m3h64sLH+Q
/SG7FXBVnsQE7QLiJNvDtAJSBeGz5z1mg9qLmqiE+Mro1nHXbWan/kMBd8c1zSzGhym2Qh8ItCtL
P0DJuNDYyMEaMeqIZakKrIbFzODyxx0XCoY9FmFYxCp0G0sCS8+9ZocPlwdA1hwdND/RDJupPlZu
nO9XJ9o2pldyZHCwcNFANSrQhJt8aKsri1nKW7pblo7YsZsl25vAxNOleqrGOfKJydeBmyUk5hNI
KVhma9a/4GIhcY3XtM3v8QJ8VpJwx2TIV2c2xU404PJkHIEhJXaBNv2L19WxrBDBEw+4kQP2fV3A
vqky+aHm5WAIBv6k17urZcv/5LzmN/3N4TG/WVpesgSgwMair2+EgR0SmOpC/feU0sHgsi1STj+f
V5dlR6qGvQGmMk3ds921VK7qGznHxA+4kfvGj/OuO/V0/9AMrp/+kZx5QnMagff2tRCpfOUj2lXE
9Ygmxet5UuXZppZt5xjlL/zw7on19xwg9J5MnWd0p88xotr8o/qIlGW6dtdMqyHadeqiwxVi8Waz
FKBIF+8AE36Brh5UsZ2zgbS0fTEDZ4OFHw40aU9FEYx4pn0tzzDpCpBKY7JujTh5btZahO3q3KvB
zs4tup9Z88DpDBtoNuEgwzJy3zOoX2sBjvOgi8iRo9sX02Sdx+QNWEgwwVTaZQp9xklUsW0K+exG
Nec+d34vevZMiDOEImuewMJCiHI99+IOxVe6wnk2XTdolir/AAPhnntqFOsivuvmByxv95BqHRM/
5rnSm5/hPULUrmW8ffRacv6RBwVMkZ5fmEtQZdhDD/3NNeouKCao4jgQpw9lqF8p+HdWanMXuHxB
VCASzcj4BfHOddCr0JbUrmxpas8ELzJVu/s40++R1BVpeqBW9mR1/jD3L2OWvTt6yd1G+/KuseON
B3d4m0VoMJM3vcfR9CkYZLccfsEpODlG5xx0OJyqcFquBi5UpkJgWOCCb+h2rOjkD/jpEQwPtLvK
UboftU55dSfnvc7yD9K/8ukhojW8HujV9gIBowFXbr8p09UlIEM1i/UWt7G3z3J4+4PCuJU5ELvt
+JqX8rGTg4kSt8Hc2GhigvRLaXc4HD04PYVmhRzWqfRt7e6wDAzXMdl0ZixqA7V42SDjZyxS8Vn9
+4EbFcJY7f5nqaEMCzF31LgdwPv1lHoOvbGpZSaujEQGPh/7XfaQJapCXM0xj3dR3N4wjFlH3CTD
ITcR25D/j7SavEVOll2boTuCGKSk1t27+kR4qEouRYYthjMhNWU81Povr3KCpm+T3QphsfCWIXDy
Zth5mVf7zLA8OXgJwSSctZpOMPGTtqV76C3lXc26/zu63V205sRCDRU3znIedxnWsN7UU1y9YG7t
SnE6fxILjW4LJeQbaTMiFG1+U30WOtEDoW/U68aLoSrOJrvkBO6rSVvgJSunjylCRlJpwjItSU/4
C10/Zezo6yfH0w657HoeTOb36tlTIJf50g5kZ5HReJa46XSRiFvpaGymFbhd2TK0aTwZwimOX0Q8
to/yEIqPy3nXKZWzZAMtnLrUHVSfRmHaN5Crz4/m8QjlOM7Gv8oy/JF7A9AdCfSuZrDRIcI+eB+4
Ur8XXrL0xUT/ib7b11QG3DhthLaXl0HmtWTu9HJHb95dt3qIR0WF/kwBDs9xwHAYTIJk6WFFEeTm
iN/vJfFXfdC8PVRJJJKKa1XyTqejEhqXkcwbozStU/Ki9epD0ZQaUUO/PRRRmey5G9IgVYwdWeku
936Rx7GnkT2RwDtRlOBxLqnGObft/Xwghjw+MtAGjd5KxCaDCzJ7oz+xF053/eA08BwffpmVJisY
oRV8NwgbKeDgpM+oTTV3S8N5DCWOILqmZfA9i2Q7wdNkVQ/7R4r4OFlWEUwD64KY50rnFNm5ynhp
FTl93Nys8IAWhx0mbmovJlJBMP2xuamPKHDPq6s/mSMNO/FKMVI8JDzOMRQEI/CClD3lG56Vm8jw
+Vcjse7UKr9MBkp/MmyIyiKEbQC7VwSMEc1Wp2WVWKRD6kJbSrYE/SnXJz3gBXKiLto7mJnOUBBp
zzZO8SPH8z6YBfS90UpviY0w4ypKOrokKnZmgw1Gf8iLcZ19GMbQQhdHDBgev7uhPLgeP1WAGHYp
LQEra5Fo1oB9rCNhCkNHg40mOhvG+i+IcBC9MO5O0p23OnwmzoyPokjo92cXP5e/Go92sgRe0dxy
DuwgWlwf9Nds7nluu9mhrNkgVcq49SYylue0aK/6Y1/rTUZY1AQ22LokUvumXogidXfgOZoknzLK
76DxXiYNF6kZfZOYztmOTsaWTgkLrPPqMxnN4fo445cpZEEsQn80HRbgMKP/mnS+mNaZj665021I
ENrOKNtKOT/jNtE91R3jorZe5Frpe3oKWTcBkl4LiLhK9izQl/XTsWamJTZUWc9jsGJ+6tm7+Fha
t4y4cstbeifd9aPqbBC8xbr4a3M31WnCMM+eclBBZppfTls0m0cmM9DgjG2FqNn1zsWvwRkmPoXq
j8aUrEfJSAupAVLVpNevZyyW3E1bIiz3NMH75uX9p1oYcuIh7t4cj49+6Gh5B8GBB1+SjlcNZzyj
ql8yD/2lWwbqy3JvO6wyvkvIJCtde7u+p/+TWxv2HwxExZpRUXpAw2L2lEZVxImn+s4R8yBQuKy6
IWntY7N66+QM8ttDKCBMcMQ0jyGSBj2tIVuqZ8+O+xt+CZ0SgGiC4rtbFozVDl1NCBO8LVgccGrn
tTMQXM9m+c4lAa2/TqJd2+I9GLFT7TVvwSdY9ykPVvMH9EnsTxFLFZP5NqxbxwCVig3RiJtQxwQe
Lsr9rEC8mmmxcxa4YhCrgqwAPSdn8Mgqv3KOvht+LZwXMgdW2I9JGpYtxi1NVBSO2p+ro/iKMJhv
lP2qwGr5ziLOJk8SAhoo/Gt1MNsMg7cCq96S7NhoCNQ+b4d078TrPZPkHlOdwafDrd5D3oSLoe/G
qXw3YvnGOBrvPVw+fr7YP3HFjrwwp0caZruSHof4UHObZuavFSE8XL0VVafJd9BiLotZiYu1NiIk
/lZRHte9saHWNuPUQG93c2sv3exFeTmdp3DSQ0YjsBWw769J0p0s3XoSoq9uozbf17X+rpucHXPB
OqZUx3mIEzZyNc27kcT7yAJ1N5yMXrwkJJeOhH3MXVQTUsCNGW8h3wj2+0h4tYAJbAxM1EsWn5Oq
CSeH8A57ovrI/u/JYEw2vB67MW2w2AQI/jsDXs41wz3M7HX8RyXArHQYrdHdm8msnYgF0p0mrH6L
gUnQz0YLamHOn7atia0n8iBbV3EUtfi9DpTEysp9W/GuvDYuL6d4jZnJx5PjSZ08l/0RKbCnqy2u
q1yZMQ3vNor/KA1kKSKCVMTsKOWyiRUlJgDBdOeFLhqbvV4379rOeDVYo4YTqPy5QvJ0O+tJaa7y
8RDVvkdPnj/DZ3jcYk/2oAzqZQxfTJTp9R24/tFJ67tIwkqXLPYTa2vjb/EbsA47oz4y9jHgAEMt
IV2F6QgYNyoL89pBjJcmu6a2ENa5/RS0ep7SQsoT8as/c66boTOm/QYndRLamvYbYOa67Wp2BNQ2
rcHglCk3DboWIqxmNtBbxYzda3k3XDqhO1YkvmtQUYDh+qkhPsRxKAlFHLGWjnh5aJPg/e1ENZ8Q
/VKd65x7TvK+ngzE3Kr01ZoS2LV2/LZ0sEhbN/5bDoc++2M+OozpXP9VjcCYRuBa5sLUY0fuZ56I
L7AQRKVcylGS8V1pOdu9hSNKbhe+5xHyHcra8xsSyP4MgqAc+t2QcPuV2D7OwwMa4EKETloel2Mr
Fd5slBEnoXWDnUdiZL9Nm38xKh8tqol2pTnkt1oAgXuODPQh/uOkQu4MDK+bdfCAVTqZ2KxXqaS7
4xR1KWPmQ3zWdROzr/AicaSirebh4kIs5vtoaxBq3h1tad4wg8NgtajGWwQjWNceC+ru9q40f3mZ
CqRFeofZCDjs60zjDG4IbwCkCI+qV6+WvpJiqSKPy9s9wb98xkX4QT9SsrEcna4y6n23v6DWsq/W
vVfM/vi8OxBwnHCCO8BHdULo3WADwIDTWNTEjliw27NoyyiYkgG6aXefUD4fZsA77smbrkgbmuPw
oyuqHrmKy5rO2ZIDCbaD+Sea3k3T1IN5pUBr/NYSrLpUqx5nRU5IEDBFIJI/Rhbtp6b+cNhZCO7L
DTAuhht4X7a/EElBL3f+y+naGldeXgbafLYcEbyo1p1XEGJWgUiFzIuKuKtaSckPdwvXfEj07V0u
S6iK+Vi1rPH4cHG3WPtuUmQeZrw2fe0dY8sI1Ppg1tLWu2JcCLKUTzXmz+w8xubqN8mEeyMy6hC6
v33StFtl4uOb04CmgLGJdvBYd+ht5r7r68NiIyc0T7mc/pqjMwYlWpQZf2ONvbULCPC+rVh1lEOL
Axf7TdmJ94SngOVl6DlG/yEnNhwFoosDsXCD8QHZhpgiWRsIpyYNrTGWEG4st8R3N5jBquSL6Oli
YOimd6jGMzSvHBZH46iVvwerG7jbtN+cblmUD/QklbjhMR6w5HooKJY7AdN/zlFut3003KWrvTy+
kTVZ5Wm1ppfhZyy7IeSg/qiQxJPrNCCtSbcWGeOj6FNjl1OyrRDWKBBk6AIS/AfMyZPUV/aKMyGi
fEV4ixQefsqeL7V4RpJUwZezTljb2/o0xJBMmukPC3Z2DguMtXLZxQmcIzIH19ltTGTD9BQtbFUE
iP2O7A+vMkId3jTh8Z22sbEUG4sC1i1q1I/l9IdhXNMNK+szC22cKBLpBO3w4q0VN7m4ANN4r1cG
fo8lhpo/SrG6YRHbgbSTPowm/AwGmkGrUMMt+wpoA/f8sBt67VBBt6TUkiKUtqemvsmTHw5+bETw
0Gxca6DyrMt+6VX5Mg6G/YaeQuf2wdI08Upu8k6NZh0WXtvxtkmviTU0X0t22jD484Uqc8Uxl29B
yMib22ItA6OxswSwL88Tfy3ZMZupHJ/dOtv8I/BREjP31iAH70OTeqmh2pACV7wQuEY5Yv5uLDZS
o0fNd2u+EBgNy4708Mij2m5ce5skK2G7jM41hpVl3zlYgK1xzk52PQF/nZILHsBqj4kZwIcazqkk
+BS/wBlz9w7CbJhoDZsZLuBlwnHQYhIb9an2y0X95fg3772MHWxezYfVYeRqLQ4eRUmtUmnN75Zm
Wn7aGcsevD2PD+7IdIytW12mX9Xogu/Sk+LAdWJwOKw6vy5rtrjlxaKmAlFrdDexPnCuW4ztP5CD
bqmXQfDbxXX7TQ72IGsGgMkdA0Sx6GLqTbxJYx7DJu1RtHxgIFFjhDDBhn+Dc6gl2EkBhbu8sWX9
sizNOz4gp3qJGS7GNGH2Mt0MNP6eB663loUzocTE3krLfO+jiLW/ZuPjrMafSdDy3g2uhQBgg/DB
fZCeal0Tu76a/6ZtZGJf8A5JOWDu0SmFyW0u1e4V9uN2smGZgxUmBZZ75laUgtlGugf2vTbFNDZ1
IcuTQpI7V2n8BdQMBvvcpHcilQ8m2iEjonOfPS3DNjMUgPHjOcjj0Btz94AP85tlnO8VNtuHnLay
wtQ3bU+bzkyv9aaN9QMxMv7c9A24rCZeOp03ALT0DW7sZ5Y8ONtg94exo70xh9JawXKUQi6cmLr2
5Qg80q4bnTKVXpKozc5m7byaDi4GhxUtd0d/cvSYcF5pPew/wILc9VKs61+r3AppPJJHlXOhssCk
o1RbCoqCYheWZiuRgiuqC5xRA5gOF2tDKJDobH+ZDdZajux3Oqf/R66mD9tFQk0hRx6xhQg6NGOg
lvnb4mojrhp59ZDIAHrGx8XC/q419gtdpO90mQHVn8v2qI88euUjp8XJiICq+nKL75ZP4rONKDhJ
ZEeCu0tw2jb2m17c8tgpaQ7n1M9wmW4MUmI3uwvSuaWpREUeLDonAeYEFrwYaKkn6J8GlTQOYqA8
yDKYXoY62ZXQD6sVh4NWtBqbdn0ONNVqW3dkVWincb1LM4YqpqWjGfGNqXg4DNyZz9gZyO64lBaP
o0trElsGR4ybdMCaZIFeDSc2Aq0zd2GuQNBPnAkMj4Ch2f+2Gvuq5yv7AaoR4Kx1Ma8px69mGlUz
N3vHwfH48JZhL3Qz3rUa/Yp5ktOCUcbPJcGwE91we3vFo2kl3tPwiPIx3NDVQ1DnUNqUrYLQDVnn
Z/TDO+abnRqXGslPw2y+8XgFibTEU5rt6P4UlzQ3X+eR5Vuaz3ca8aB1shxYc7mDug1bHq1g03mw
e/gIbcIPGIpNFYt9UWDOM5MYskX7l9cQcdRCIssmKTXBcEL8WXgOIgj2dRciUFMhHiiqqyyXD9Qk
HtF5C6OyYclAGvxzL9K4rHHbK6pcTp34XFyHRVPObR/pXgbBwXR3UcS+7qGnEVj4MCznP9t1oIoX
DS4zUuajzKygxwPLxpJRY73GjXgUcqPsmFW/N9bFg/huxFCZ2h8r7r6tuSYjBBEe/tyyjR5Xj0dR
Z2hO8RdLFu3oaI4GmQbPqkuyfQu/lnoRl2eXJptr1LH/E3UVjI20L+M3EOD+yL6ZDHTctFyUk9wR
KYPibnMeTruoPijCUwGN5ez4YTUv/Ac7FhxPBSz2APT7Udbeh0f0M01LbJRJe1pK0L8tHVv4JG4e
wgrbfy2/eEPssUnjIFy6X1PqRmfb3cHZXsLHIgeoDifTZ1xi0TZG/Hy4Dqsgxnp4pVTtmOX80i7M
PzvPSSQQ9942GS08hYeWGjteWCrpg3qksbLVp6OSghSuZ4wb8AYBXEFB+yd1KFigOTKJIdCaVrBH
qa+eQaAWjAZeMaEHjViOTNZcE2PJcKG0U2dxOPe6KMhx3W8tlgnYSdDBFbVC04zuo8eOfV9jcx+1
37kq7CepLc8FFugtHvSJ1M42ycVLESXf+sDSt3eagx3PTGiNcXR1+09rrH892/BX5bkb8RtngMsW
0Vp37pD7MabJQ1QtL4sN1NaRh2UpUT9a61SUeNMUG7SZgnQ/YwmwXy0MOrU3WsEKEgtcQnYmCbU1
FW2e7SrvY9M67Ktr91gVP/+cnzalzRc26n+5Aqi7bCnNmTMww26HJ9Ebx1/U651A7LL3wL3sg4pH
JbBrAnRcdfCRdWL6nJaz6LICFqg8fIrMHepi5foO++ubXQ9OYKackBxd/dW8GQlKM1I/LvQ31XEv
TQZ3UE37VhyjCudHdnEKVzIMFrfpDqW5ysAptM9C2PaRSZcAdcubSLfoKmzMWSC6txpJLO1v5FYa
mR9rxHMt8ZR5a4pRe5qocMFTlwMmRvFCaB33+aTvYY1j1rTHv3BvnECl8n3F4iKmhBJdzXrGmMtO
FcVuWzxqdaGsvJn0Tffx0G5qRKGgn9jad0T9t2RT1GYumO3tBDfog3ocja/k+3SedJkTGLU2fzgy
uXn/rL8JcrrgqEXYKAutPH/v8+wVYx72nDpLfBc9neYxIieq0GOflmvwLbF7imr3D9M0htq14YBX
9txIHWmFzi3umZZmJzf9XbHi21a4MrdtXJkXHPwotNkhMts/Gb6ZG8uPkYUnh3aJZWA0cgWHvayv
XMTMWumIf2Vi/Za2nW8g3GIKTsGpRN1HV0MQS2fhL4YR4TPBI2e2sc0RvK9DHduGHONf6H/0UdkV
cRTInGE9srhLYlxuytV/oWLJbfvwE5UQ6fZNbF+6moBHMwRNgQMwcYGLScXk7Jbg5qs39g/2OW6U
vp21YvTzsrkRRU9ChNM3AuvWztHaOBBr+8rjxd6MHEC3lfxyTSTVhMPC3rBv+KUorDLCtVZQNk0m
Lo/sqk35ig9aFeQGlxJtbg9iSnoYYVwyM3Hww55rVZjzu+LQuLUKikpbtxFCOyvgeZfbSYR5xzoZ
xAqpphFtONf2adSqAEE02veAQsbFCxj6ig1r1WWLnQazthW9V6jI+5nCnnTC2p3qcuVeyPMQQOp5
rjkHEMTPiEHvyL2z9kCpZ4EEFSAv6oDKY8JCEQMXAOUTzpdj3JE4iNPyPzVnhHQXb7/YaXVZRfFN
z0O585JmPpoISIveqHNhRH/GYcX4eG+iRV50KTFjmu7ejmK5HQSRr3TV7pORrLCUmy8ko4X17o+i
GhKgZIEFhNy44nTiA2PdLWnaHaAirlA0qKB/MlooOB7JAl/EaefLjLqEOiEknYLUExWOwTUvw9Vh
B1zHbLbb9tBHK0t3Ix38JB3tgDFecEEp0ECjyE4cEliJN5zQ3515NU44XUvdTFigIWujMVEbVeH+
b/PYPXa1Nd3a2dxxaY+HReP7LRiF7mM3H5ZIidMCLmRjVe+5azgnBoptUlTOvhwWE7BSv9A2iwmT
LnB1rgCjoNhRxGtMT1AjNJrWLe0I1waBuY7qrTVi/uvWrOXaY7cTdZQ24d89rDXPCVMTXqgmmDgJ
K9ETm9D7QoplT3nq6K/m2u/7xmVlAV583y9s0B7Hs2BCOvKHkUoVGqcxVNfjDyP4eiKOqp9ImfzO
jSwPuxUr0QaGIe4DFlGQHzvthN6Egk3P+gYizrczNPKEsfNPGi2Cg5lo6KFY3Z3l1MaWk2uFl2cF
rJWRMTTsSNz6VB5/EWbPDxOh6qHg1G0ZTbuj2ffRgUBzVlMC9CUfqm6EMMnPJlH8p5Uzigp6m1u8
qrK0nlO722dmGn8sVWye85rM1L+/jTrD3XleU6M48LOCoyYTVV4cBh472Kw1mruaibqczJ5OqeUc
aXOpj2PiXjQtwfFQcy4o6yg+1uB+J0LFl7XSfmmJ9QP/Ig0HcbCMaA2bqP5UGMc2xdL/SjU73bIY
5OU7OctyW4z4OrBAOZodxxZzHYfQaHbtMOhv1ER5frlax6jnQYpRjly/71l2fQIU3m8HA0fWsiyT
3zBAEXwzdOqKUg8ePAa0MaWsLhmd7TTF+lM1Ea7Xx2RrqUdvaFu85jUSyGCTgBolz2o1clzLtQsh
L8kJ6bROxfDuSsR8pDYHCaSeMR6VENovrTeZj+NShiWmM4/9/zg6j+XGrSiIfhGqkMMWiWCmRFFp
g1Ia5Jzx9T7wwi4vPLZEAu/d0H2aHnuZS4vmM3FMYLwMGMroIhPDEaWffdN2V7ESQpSF+iNr3hLz
Y4kjvzBfIuYSK7MRgjqZZ2LAo1FU9aeoLU6jYZ67NglUKfHr6mOuikAcyVkTiyP1yC5CktuYL1MY
InlI8NtZi9PgpOqoBw2+zSQDJ3Njc7YrZrIYSUCZEEdMHWTNIn3UiABWsjL1GE2IfOg5e0XJepFY
8XUD1ICZ1PkWx5aClWducX+zIwA92y320PXEVUSvYX/URiRT0V5YDZTayUHKYfpPbs/C1WiwRRZs
LMgPP3YjjgKkAgygTiUetmqN3ILfSE51cNZvFhOwBgAHQvNDg4h7nl2mS0qK3qm+TMm32ateIwtB
U9ICsv4UQFpJy4dgMmYie3Kk+p61BTtf5TM/DiZxZVDYfsQab+ISkzxevBS6zIKYvcRAC4V4Dqqw
O8C7KNvuVFvWkdYDW8aX0OjPfPew5g1vVN8IOjuQeO3k04B/armxsAdi1z8kEsJ7NeJ3vgqvUSrf
h+ihaeUOLpanF3YofNdQ9wKsB2XyJi/vEXgfI5qYj9JGCPQLDbt+eiqlOc0Na8KKAOj+X4FVE5Uz
GARnaWHmQ/TMYHJPTYVY89sw73kDrAFjTggmE36XJTwMSMVRdgZ0kKdY8dNPk92GmtV21KNtWE2H
9j5CU4X22AJ9LJDnsTIOyU3ai+HAd+z0Y03LPR/TtnVB0jhsIN4AB9oj8m3Ss3e9gpKgvLHNwbF9
QV7rZ3jjqYBm8QOfm6NucjAqPcu61xIos+IoMUqDL8E+idF7jO5jskvy2BvlhOlr0BB9qxVTEBay
vZdU10ItzvP6OUw+KkRHIDE0nyVH5GNcdV8gwDw1tMPMLMwIKZUxpjIAOyOw3BEijIzLIAwrd9KO
nLLMtbiGx/JOoq/dIwssUPup4c7I2k8UHB6uMj+ewwd5FrsRlBfphwQJ2rKq+0DLSJBUWT0TpQkP
6i+p9CN5x3akndnoC4uGSKJw5RFzaRvz3vOzLNN9YANkRgX12zayczITTnsoe0oZnsgsxY0M9YMZ
cqarfh0f6uSIyyzQFeov0plHJYio/oFnUOso+wrJxqh/R809k756bd31xbPIkDezXuT+r9OSX4Vn
tkx/NIxMYn0A9qbRoun9Vy2SAJCjJ2qDgY9Kv9P8uqAwnBxWqrCvAMxA7CIVjfzHSGS3sG954MTw
UjZgEU4Jz1KmGyzv0x1sXjlKPQGPqWw9Dd3wkZd0RgwJWGcHy0TEdvLa5z8ovm0cviIL4aS+isW5
7gkLwl4Qy2z1k0u2ARFGXnTtsytfCjQrgtZD6iJL6xV8WIDq4yJqBxGJaljezKreSfnCquXcAEmH
z016OBYIZwTXWryoNbv1pfXGpHLCXHI6fW/m15K4oW0wOmco9t+3NXiUnQQ2lKg3ReLlwh2bZCSv
h2zODgZK+MLiviMI0+RnizFLN1gskxGJ6Rcy1CTpz0SU0Bb7IyvtcRUdSTih/tvBp7WhE/shs77m
Tc6JTN4VyBxKfJVkwaSBiewz5VgUMBoPMrb1Lkhby2uWn20d2I8fTT+89jiQCBJ2JeaixuDiewwE
NMKIN10MnT7OC7eP10BL3/AiN2pvK8zM56HZTfLozQOdVAnWo/1L2EZYDGUji9wTlDkVEEKI76J2
FLBX1zD15gwwtnqeWsNW6JzhGiOuwBBnYQbVvZwQTwXhc3YBXnIwhiv8YUfI47PR7IXs1OOmlZcr
XB68CqT+UkGOBGdDQ9LaQ58zTJQTp+plp7ISfyBZFBzDwIRuAKKJq5ID3u9GlbEF2IvMK/+ogByd
bYBIcinXOysevu/Oz0XjSI0DeWtT2EDdCiFKABxBsthM/XMZV08J2D9uarKjURIQE91l12HmJAm7
A2WuY+GIiZSWUSVNCYtVEub3T/OSPuFm3ok0N0gQEOq3EM+uNcJWxCSuhl4pspjUYYQO9Y9lVhzM
rzah2/CtcKjGTwVhXhMxL7CsWVgZjIUwMdETi3Do2uRPml829ESKLpvlGhsQnyRdu2up/gzCmw4z
S6YaSWku/Ygh/5/yrZFSv6xzW+1wjfQYfht2oPjWUwJMIaYA9bF1BaIp51YZP8EwoClx1yj0c1KA
EYG4YrlpYJhfLMzsSVREW9apEtwUASzW7+ZNwBh+rpRub6J27rMtGEv1JulNxCWzyscxugtG6ght
jRNfP1vmvUh63Nrd7nkzh+vLjfgj21KEByQJtlJcIqaNJGziql03XdYhLjQvVeNzu221NpnVMAUz
Wh8kexPQvSpBBVIUARASmxH9rgXYlWUqMRPFPcqHAz2yk8rnAtsBLTFf8VW5adVZ3Fb3KZgGn00G
Lbj2NHKMkykdLN2Bpe1QdHiicpfERVQqI3UrDdrGeE+TbQv9JgrviLUMrNBDuWuWfV6yHwMcy/6f
CdhL1F+G5ifsfpTpLWmZ3z2MWbwjVvNj0pQt2vY+DgHtY4aPSakn776Pg9b6p42IyXlNq5Eojmp6
afXviQxTvWL2IT7n/I4qb2rcMU8/ymt1l7RbOR2mjomzVhw75YpmbqNReUV4a+v0iexFuwqPiZl4
EL/cMq5PWWjsKO0PZRLUmvie6L+JTjCIE5pPZnfRESSVhoV6bYb1OTmm3BxSibeGFUu2kCURU+wP
TaD0DKgzB5Ddoa4ecn9EVRlEZo6onpEZjE3zRy3PUjnsDegrpOP40lDCVIqpA1IblEGrXroaC2qS
3su197b418wIbzLHfVwYF4hhH7EMnSOzsK98Dzlz6I1quiC6ORcMnLGiC2bsZxmpxiDxBQY42nxo
5324hbYraKvCS6dmCLX/AfF22C0d8/Zd7v5U0D6EbFxGwuc17T2XS39WpqdbgZ8KKKwhZwzCN78v
DuHqoqXIyzGJLlzj3TMx4a40GntFizzDZCCCBIBT3Zzi3UKumJzR/rw3LXUT8gMGbP21U5lrzAjm
5rco45xCD7ZtJ6GHnGk2PcnkEC66wmtSzIitX/WtxD1W7atU9XiefqwWHEOk7Ol/fHH5Ryt+LIeK
JMWEHsTq/XLaTCUkOKrqMePl1MJ/pvhImDw1qXJo1/dJf8nJogkRKQrAduDegXurYKga61NZmk+T
VdqzCZ49FH7VqDkWK7tV4YFG/WViFMJi5VcQEHZpBbMfRMATAzXACQ8dY6OFHVhlG4EFiz6HO3I5
F4LRM+hUfT2RTk0snCFC5eZ8jA31c6Ubo2KCT8S5rounqpJxGk42VBjqYUp86i5Mf1ncXs00Os5L
9o6aiuoUYqdKza8aL+rzgmRxWah3QPshHxHSV94KVzabU4UeStHbpzWOGH7myLqZJISSaxn03013
D9eMsVB1B4WLLFRBXYBYTxYItI1PJOcdGr3d4cjUtFOrxftqXvbYfnoFC8Qq8O4TdEfMXyUFAsTC
9NrGuZ8HDXTVpdZOcEw9wvzgd5nRd5KKV4NJASuqPfDRXau+Ex9ixZ0Nycw26PYrSgyrFrgDWeGM
pubnfbUb+De1LLB6RHxWE/QsKJvOcuNo2053AO6En3UTSqXMjIkfgrZch26uxDttCVat82qZqfBW
WAgd+/bqVSf3ICVOfZWILyvgUflKEeSjAonzW8AFXavyS16Wd1CnnkjzV6g4LHncRahG+gi6TD7M
6l6sLPSe/CxplgTGEphEAxvC4FkgrhTjJR3HlxAo0NZvitBfO6cSdcblUE5URGtMkzcQ6LBX5fjK
IJ8icHKn8joaiq+pq90jrO7z93T7UfsbODPWyjH0vgbYWx052vBQROwVrUGXq1+JPtkUIdL4pRvK
Udt2i9HnotB9DrNbG0/aild7wauGzvm9LFLO8sUxmeCRVeH0tEvdmRyTQ5jqByWhIF33K5nrYB4z
/TYukGpZ7VtkncDKwF7jc/ys1dESqp1stm8diygVJ18HrAmrQVkXe0buXihqZDSyQeccXgQyUsb7
NJfPSRbSZ4BCX0tfBZcbN11QGZNPCBxeQRwm4WeLjcQoBluWUc8bfNfAN35bKMAQctwJrHfXJIe5
Ax017dak9SXsP2byAbDyFDHf69b9MLFWVG9d99y2Txv+BcKwoN4M5bLSIKFayKGwz5TJse6lM+S4
CCcQi/5GFK56BWPd9MqQDhggU7YBW2UWUaiwxXR9tVT0NwOSrByssYhKV1QrkEQI6FLDJEHV8Gaq
Ccq4kkq6Dntn2Uhx7PISfjdZ2heLZMe8AzVnA8MgX5Yjd0pfK4l0KQUxfvwINYpyCcLIE526Q4SU
/jaSDRmVZ6MHyopr3zxllCpW/YSFdRq+uEfTzVuA4xFvJ5kgUJVZlQ12j1onGv7aWqNQYi0Y6xg8
f0VhxtgFApReXWIQPZDdnPll+1Ogdx4H0s+y2uvqJ+S3e1PZdqio2iaQCDbQYjvvsJVt6bYHOkbP
YiA7VNeEOJoSwGS4kHNUIMornahtb5IYsK6ESn/A1nJsuMm6pPApcYDSOWxh3in40StLClozH0Lp
Xg9PBDLbqzhdkBgAjTAPVF6kokCnwJJdF26nfugMh0XhIuFYmKOKktC6sdllJSxVSLOOiiAeR9JL
ypI6lTB36aBAnBLZ5BDa5zIm9Pv4xuJNtdvO68Aay7HgGvxmqNdYNJd+GwYTNOAIcOXSP9MmyI0O
2Gu/yLqdiIvT1tmLHN2ARGQt25ZLBSYi1D/xbiAThHSR12/DjALkeaiio84GilWPUzbHzsR6iKs+
z/wmwQvxFio9zbrhqFrnF1showLyjfwW+WvRF18gYj9nlewdOGdlGMg4f4xGDaYIsjejz7oyvlZa
vbEsA4s9rFFBEWPOUh0qnFM1szTYO71+s6Cq8bzFVoyxhhdlKbm7L4b4rxaiQCgAhe7RwJSF5HcW
ZRJnrqk/R909K3Bi1wyXDZ8dZFr86QIwlJ8s/qys/dRWV2AqbsjAv10ZUE1MeYbrKHHoe7X5FUki
WVYglYF65h1eC7eK3Ewgwrjd1m2mw3AK5NI+a099HxjJSaKcHMEKVtWM4hUYHPtMKCuxHsRbFIsJ
hWJs3bWTQMyPu2YwwbhaX3lChorc+wOeuzoLh3NWjidVoAbTtfZUAfF0JnUEojSId6X91cYx9SED
HEIiYG1lmhvPEsnWHGvIG9akdRdQC0T8QN7ItjGLdkiAShCYYD0yTR3Az7IuhqbHcCbMor1WT8HY
8wXri6LSyMRgFTv8EoOSim69WbIKI85O8KyY7l9Gq0OnGCvZbo7Ue1Y3yb7BEp0gwPCWtCjtJDPV
oIvl+9x20xXdZemh54qYQcK2SsmVCUU0nAh5JnQctlVWotcVxS9chZGzvPhKmorJkMKIRWGDlrK9
DZErXKMmvZhKeonGWd1JAxO6YiTMFMAM0Di3hgEaDAhW9yvrJrVQTNeylrecX/DM2O612/QEBbGR
mUC2E4sYlvhbL4ijmii9n6FCxpPgulajJT5DwHotSV71e7MZjkLK0Bi2617VSUJfafuMPDEfKVPK
3aCmoICqztV1egarVzxs5dc50ecAnAye9XEsg4QnR+sszA3WG/uG57EE6iNK4oNx/iuBE0ihSIOA
rDVUiET74kXSacf5uqvVxMwwo30rjf67biamb2ENJ9940CUMHpBqv2YE6iXJKDlEKc3kjJ9jUjR3
cp8M183NUOck/Q6Q1eEi6M8c5M9E1wF7roAHDyJnYjGp/yRE6Reg8Yoewsbn7A+BRfTGulxY5Evp
Cjp2mv/Qfw8H9IuxU4bKsJtnDFpSLilPjLi/w7h96nWj/slBOEPY2muDVOzHnNpmTGP2SVrsLdzh
1W8FUDeYLBrbYklvJjCvSVJkuws/Wg1g0W5p+KnaiSl3ta1r9DAKdJDxdkdUU/wnGQKLqRU7rRyv
tQeRwpqEPynE9VDym4LKRQ4gFweL8WsFIVG9phrU5FUo6V5TCD7tkDKklUtHT6LU/YoVipdJpT03
yFdySDhZ9epWZGhuV7AWP1XWWYE0Cn9IvelP2dYQXBu+11PKnQR3BuC6/i5qCxckRi6Ohiddizh0
FCLAJsRkkyxOTr2y3eiy7i+Ora3wGblW5sWrRVlwWfGw/1kSPzMFvkNl5BESQEmudxMt2/ZcNCN5
nKsKoK6QrGbX6uFjEmBxaVF+MGP9mEQCqGrGEpKWvKIJNw4qnt4hYbm8NsmPIb9LMyW/U3IJCe1Z
WvR5p6y5bC/IqEb0nGCpgWK22V6tGEGHW0U8A+ZSNP1FtabiskjGOa+7g2xlnH74cataYm4Ihdwe
SaOnzlIR6vbZ4Ke1tOLH596cY11i5JCNtl5i/EOJMPXxFzhwDqx5qk5y/z5CEA+V6TtXmoDgOi4i
OeJmF45oT20la/crQ0WrM/xhVc5C0+wUYCKKlh+WYUUjDGFNRwKrXBUi7LP2qcg6F+vdoUoeJEsd
JJkYekSv0Zj7raHAr/hudQXSpISoKfUkZFuwAwxZ4H/7pwGcbQkYNktspbRu6aWEL+PEFYhCLugA
2xHZs62vMvBNozujG1zSi19zrzX5gv6ea7t6YBzxEZCDwiVghrW4IJbPWvJcJdY3/XEBpkQXSbVf
v2f1h/QHpqif5Ta94MGyiFQdu12GTnutsS98GeZVapGuWgcSHlhKFHZUDm9kce8gSeHraVxjfIvW
JZA7kMnhD9O0lywk+zQxjq1EcIi3tA2xmC3J4yEfLZstmKBZhv9KV45JLO6sLvNHQgJ066b3/U6W
H836L5O/ZvSeJICTvTygh6NoYmAtNYuD4fkifRQ11cNFsExPkV5VTDMzuPftYyqZs9TmaydSlA3n
dqdhglR24vCVMXeBxsgYnH1rRixDNjqwQW4rQwYlprMAOZi2Xszht2L+F5V/oCGQo3M7zUi56C8S
Gr+kRXecdQdJfcliQDjIqSY+7i22zBit55GxTZaxHUQkPpSzDW3zQCCYbH4axa5M97rm5ZaThE9K
+zqbJ52HKt6w27+lue5rSGJk2dCspKecaZVA45YUXkTVUEJvNJP5lkundbiCZHGimijjqXEWBUj9
8CSr2m1SHqblJubL/1NfI4CVwSyGFXNLsbnpKcxBd6zwecSnomUKig7EpMt8zorVTaLQMfS7SbYd
kfLFsB7UHupNVp5LcPeLBP+FJ2pW7kNQMmLM4gY4FMI7BeE0MWsN4g5aszycsKGxg+M1ENMzjTYt
D2B43kuGKGjIyBuKE4YchlOTwbdaqG+QgamKwdOO/FzYA/O4LtUaYI9h81S4mUprQolf/KTqG9Ei
9IJgznr4J74+WUgkPF6mQeucMftM0Snlyhtu+Z1Ci9EhUrZbQWT1o0BZBzLKfHHsdxXbi3XB16kx
ZqUMILSe+do8VDZFNtHUp2FhomFKz2tm+tY0/NU08SViphxnwGGA2TsyT4LC6czsmjMEkvOxKz5g
LKwTiiTzgOQCU92m0EMG7zCbwiTiVBWCOuif1sDw21dzHJ31F7CabXQ0PEvDtULtOfXASYh3mVB4
pbVrsrgr8jOqJ1PDXxDzjkSuWgVreIsT0h5SHuTWDruJXdGOzBUovgx5LpX5lOhkRODCIlLA5tNK
oh01tDGfJYGpy3q/sB94rpo3o36WkVkCoXQE5aMF79Uq2J8QmJkhIuq9kHYnwPdsfl9TNnWAqjxW
1RCDf1MO0LmDIJ3wRiF2Fb8EKrx86LkoPwX0Tn3OxYl8cx5x5rPMsFCyV9JFl76a/LPgFRHDHTIj
R5bJF+wkpwHyQQKLMPGzn4f8o5E036J+mSuQIgyFUhlVVwN0JqfiMn/ECK8LMwkxiz3Wt3aYt9CI
eZ00jDDQItp0C7GQ7pkp8uVUdCHtsYm767qotAPWuU+NS0+/tIrRSS3ucP987hnmziCMEvxytYi+
9THK46/UNDdgwXGXHRJjfmlzaZfCdqK7sNs+fB+JFNey+aLX8e8ox29GuqXNMN/hQ5wsSqpYQU+0
GMO/GRxxUpBYBJYkPBozIN7QID65UiRbnzuX7KCnEIOtuN7GTvGGUv2EbP7Ub1RMKrr4YkSmb0ge
i/Nnc8BBF1pO2cmIVHDbpbbOfH5s5tNipdQ6U/n/qmhsBfxIXINmTW2KjyDvHwPiRkAvbxnCHEn+
GqXqe4SLnPf5pSzoELlTi2jYGPPsl5JDrHzK0pteRzf9S+qfWsxnYfebC8dQib/VTjx0coLl2PyY
hNmX1+2ozD7SmbAfPhkO8I9uYNhETWvwNG82X9YhI1D5kBRocchuJS5u9rcM/VsamjE2sQlVhyhJ
3CFCsGMxTK9ri0dY30JJdwOwT0us903LRkbdFiUfopSjMF7epjx7GbrqWZiMQOStK5WvDhqFJg90
LOZxnb+kAVSPAjWqmvYJ3G0SPl3dXKlYbNGufqdTp8PpdXJPHp0hLBDe1rZkmOyWk/0ag7Kun1tC
g+UWBf8QXwsr5k/0+zoGFdUchc07h/dWTucXNHkHqx6c5vQyqfSONDniKNx0acUvpzi16PERCAax
YdeChSE7LQwXx6rWXsKFHdHyTWFIdKzo9iCHTIbq8OVYgasrpTkbVrO9tMJIVFJCwdrbPENw5+KN
zFijHOIvlfNcRw8vcduLuFsi9Q8VQYmVHgWetF5jy1FCL2rOSnoQu4/cMp/EZGctz0jAqWcT6bi2
OjxdKUiB8VenGC1BzDG7Vj833jd/iR/kDrkoiY+DbuyE4l9fSsH2UozJW1zfNRw7JVCrqFA47q8I
VeFbaIsH2EiDonguimvb+CxAkLEZUmBkkJ9dzON6g9cJTuTA3UmSXi9itXFh82IlMrhIFJ+jESQq
6yzcrOQWKABontJXDm8c6wKQdawwGrNLFJDcYo4h7qhcS9TCZBXcWQzrJx4BklGFV/nXanzgBh5B
EOLgyNR52d1CBGonJwQnbKTlPXKI9l+qyI9c1gBtMfSX4Y5YGOFNsCSDxF65vqV6GejcdkYLKK8t
WFJ2xlNfqM5PziYwNsW9LPHNYLr18K2Lzd6Ma4f0gH1eYaYaJoag3PVDvi8y5JSQXjUpciVGJRaL
H24UBgVTHRDvl/eJm+BHD/g8pDOtAprQ+ZGhnndRk+atE4Z2cVP+lV8LevxrhRoTwIhwSPbLvnuZ
HxhO18w1KYVrt/lgKmAhZx6dj+i9euF12xTHN2vf3EDv2lhaFkyKz8iJ8WSr+UuEbmHiJud7vOZw
BsYCCREBuCA+mJ3gWWKbSC25sDibpe8krBidG+M/YXSVz4nlbeOujnVAKDC8qCeJW0jG8kzQmWP9
0XBYENqRmDL5YDkChOS3uCGpwzxH41cKb7DPWe1Ki6c2Z/1eYYQxd3xtfXaYCUXl5PBqLKI4y1EH
rOcZOfACtN0u/y3vUAnQKeO7oAxdscOXnqV8FJtzJWDui3Y4snHjlqaJ+I1nlyLIplbguedHG1eC
efgB+VHwnA+r37AizA9k1PU5PxOqQ4x3fli7QnXHU4M8AA/nFJ1y0bOkgJbUm8aDGh0F81jER26/
etlTFEc9c+NAqI+ohNDBDPCNDhW0Or5AyPBcm++V358xScih3Rm/mHyNP/LgUMxWUMamgM0JYxT2
e5DwmvUisU6Pzo3x3ZpMTuejPsAjcht4OHvUrpJ2WZQHW+UofxG7u1L7WvNoubtoRqN7/VmpgWae
Bu2aVfsou3YNP8KMZh1mznANO26P80OLeBPexNQvtKBHFQAYg6ot5BfV7wP/VMnPwnwuoNXryICl
nzD3hX9175Nza2peF9nxMycRAmnGbBj4KAYTB8U6Kja2LdmPhFIRCJDpPVAWdOqDZqBnMm2cKfxQ
nHQaB9ZOg6q8Y3tgFmcVPT4eZGhNq4P/RmUMhlRT2oUZgYh0qH6W+7i3G/mkseVMHlLopVmAplPt
d03uy90eqs3UvHBQ8HiHGCJ4zkgKYnHBxCz6BpMdxih4eOxJU/FL5cUcnD7dG9JuuU+Fs6zH6U1m
JB+jTLlogjepJDaNCLFd6zPjrMVrgAdNeeERKesj327X84fP4bgjRJlmHX2dtQR6fV55XQhI11BQ
74p2z0OMCo1x+FP+FqNOSPctMcptoJCA+LYSdWc62q7ROFXjL0086/PRqI5dF4jCwSQSNT9wqkum
k7rUPsumbdzmEiVpLMudX0iMaeMuK7lZBZB9dddEP6vhSBWXRf20Gq5Z485y9QXTy04mHijbl9W/
XDkQ6AxmJ4Riul6b3lNBlvzjo+A75J5sPDNzZs1V9AvcFr6efj9f0P7WKJLinWpRmYGDjXfMEEv5
Osm3+eKIYA1al/aLNa5Q7qTVq9tfJtmEN2f9vo0AQ3opKAxOoZRVgDdi9EYpd6bkZCEbYusvHYXv
i81B90bgR0oZCgIFsV7FNtKpx3tHOWP9Ug6qHWs3VtousFyLUGyqoQxnlN1cMR5G1xw+9njGvsXC
mycg/Bk/V/I/MihYDolZQ2nXqPRkSGksLhDo4opzNsaRCsuTucphRKhOmJrkg3praYcQM2glEV7Y
sK/ZHV+V3B35cyFiSwp6u9WZp7iob/Q34V/CjbLuQUVQwHv9CJBll3MjVvctHRosB0ONHXP9Em5o
zjf4Wit++rlh/N4VSHLWAbmeSJXSO+jtCv4B+mVqEwfL1wx4kE+XnJsWLywbK5QKL/2k73tGeBx2
pHxpDeqm+zzTF4q03UyFAOjLT5ugZBSeDQIh0A/hY4EtsDMIe2/PDaIjzEciCuZHKe9YuSXDweQM
5gXJ4RQQu0lypdtK54VRWiJeeg4ZdbmrLDM1b2Ykr2K6CdJq13YcHy7gg+w2uR8KXaGdRceID+u9
mH0OYjncF5G7ZdbPNzBnbFMaERzA08pWhq1Ve2CeaDUO8wHiSy15p+vwtaEcxLzdp5AJMSM6ZLiz
a6xeU+AQYzBhT6fNs7V6EsBd4pwqETorJ7aPdy6Pn2JaCIA4SGxcGcXUuEs+ZstZrPOUUOEFSDlD
UjpVF6VKL5I1j/vTjYwAJE8NfoQAi8yXBzt6Yb7W/EhE1z14xyjg+GRBKDYmJ6mrtCclvnY8OAy2
i2frq1ycoUYig1vuSqZUtp0Hjt4y4ifdLkCtJqRBjCzeuvQglzEE1g5IsSb6IspRJ+hMPtRiwK9W
xV6mehUsAnb5f5Pk8vMtMOBY1XxGyCTvQntRbxr2MXAoLCqJmdS42932K0tYTexpoRCz4uJR34me
oV7izgQX1KvvZfUjNu7YPhM1M/KvtN7025F5Q33i8TrxWvC1dXseHqJI8q/4siI/YxNB1l+3nbZw
TcTpmPFVrzdoEYvKEIoUQns4Cdld59ccHBYrrOOqdp+FBxYZOj0Ej35oXlXrAFSeuW3vFUbAQa0R
XCC8MbCfC5S3fsoGv7Z7/LI2u7r5wmkwM3QZsHU/AxdkCYq16yQjGegPGmQpIXxbjAAhnrr4nfK3
klaQYOm+jv/w5UEP+Kla1+x3i/VlGvsONLsK4aENuoZgpOmulMe4PzHGSkUmlyCUkJYFGYKC1rgz
eVMeHBfTlZu5wPeRBNVVea20n8L4XtpgwhHc1Yy4+Y8OoL+QfwBxgYhq7isUXQbae7+FjdMGenho
zN3IgptaHaXGesaOydJz4loockdFPo59w5YZZ3i8Q1yx2Ms6aAzYmdCFrza9QMW7ggJG26pEeT3i
x+JIQ5/aAF/hiMT6Sn0sO9k7JfVwrS/G04aB3OvvyqEnVimdnHxFGAmj4VkweOA9SGB0UNQlBgCv
W2RSf6D/c3PxSoE6jMx/sITbzIrL+o+iJDF+sFZw6/DmC4VL1llm7bP6unagb2kYfEMncwqsijex
Qwy/sN46A5kcV6Iu2J5zfWUM2skY97m3qegRN/bWPUsfMKBiR36HBKdPTAWP4D1a7jvpjF0hYmAy
um3uauWhRbxQTieVLA2EHMSpTf25jq/S/Cyk6H5rznViRHCNGtRI8ilFk/KyIoNfYfZGhs9jRl1V
0UICYa7mI9YeYmx5LzjueOnqC4+fMdFZBqDDANSgE4N7tYvacyySUbnxJHjojAdP1qGaS1YB0KS2
8pXHKi53FLRUAMlNZ/r/rlr2eMhOJEdycPB3xi2UMrzkssIq7TFNB7I0WMjsdcyCOLcNT9nWh8yX
HQUPTwSFibxdTp8TTFGgPlLmVSwEkh9rcMELkIoU/c4Xbofmthb3ZYI5K96EmrgEZDVwaGluWTGL
gp2QydSG8z62xH1UJ4dhHYIIOu1cE6pMc4o2EIktupHG01mr6r34vKV5LNofl/aUTkgVCIUZ3kkJ
pyoziAt/SUw0WNNVmJDh5XuVsQtTEkUKnG2iDaaTVjI5Q1vZQGkMtgRGomTgMQ5DTjiTu8szV4mN
vaoCsuqXriYeQ8MRbJWuaBDaLaDRpkMYxhuMT7e5Lc11mQf6jHNZfRNIw/GOzi5+ajnZq/JTaVev
XL5y7NtoPcvPjpN3IX8qJeVBkEzULwhkpE+t68FZ175Z8TmPkiciL5j2GkOxGlRCNqR89Tl1Buw1
7EeZwbHCy9JcVk5/dXzvjR4ykbrviI/SGnZZk3Se8wU7C8IN7SkiFjBdmTQpuB5b7WbmUIN4EIyZ
mXNu2NNAgOF6ypn4sOJtRybZAkD0yB9UFHCu2lyTgV3WLx9yn3GWr49E/ilbUiciwq2bLxWCS1dn
TjFOzL6g8VHH8d11zD6jWye+KTJWrO9Hmd9UDVgBC8afTj0zsQ/Hz7HW7N5itHebgU3lzbuofJKN
hd79eY1fEX34BCI+56iOIU7qwTy+5WrDuDPSgIFsMeEq7U5MhTr0hI8tZClo1arth4YEKc0kQkGd
ngdp1ncs3FoJx4+pWtT7eOnHePAjlcZATjmdJbMMIouNizB3Bbuv/zg6jyXHjS2IfhEi4M226b1p
x54Noi28rSq4r9eBFvOepBipOSQB3LqZebIv6TcbmAN97olSYWUZSLPrwVLLBm4zxPowXdFUj9ay
ahqUu5YFLdrjnyjRhmRnbr2Cu5I7gbli9sDllmmoU3A+rAZSQINE2Swio2WMC33WYrjfKeSetJTH
VahxGB8RRynQXmTOJnbzbK9BREX6r4+Dy1cvOia+ekugukSBE+ICcW7hSF7BCZ9puIgwAmuo8y6c
tQZ3txv4+KtM7138z+C5j1iStN/Qtk6Vm21Dn88g0ntCjhwhEvFeYaWoVIEk6xuwtIyrXUqChtYq
HFhvSbdbFUn96nBXoj6JHPNOVfYHqbeO01C3dqxgl4/tuVb2d6tFN5pgV4EbbgzJwiCZOP3MAatp
tOIVIBSiHm+VJI0eVvKg+9FLYWTpwr4zaNsNFNxJo4dXeCzGRj24qqD4c4X31dFpmpbWuhvzA2Hs
ndHIXxk6hMk5RtRIX2XpLfoxJp5gctQ09yJPP2o9spBe5lLB6hh2Fi6b2qfIdziaBiSB9mfgnunU
1YRTKIM6aQY/TaF9pTWL+4oWL/wb5HsCWYHrinC7+C5lf5Xch3TXoi/MNW33wRuPDondZX4qh+yu
h32KAJ4ewGyQ+RQMDZKGAbNm4Qcy3V53nrZWGvAww7Fd9q0sbCiCxhs/z0IDd+fcUi0QKfLhTTx7
vDdt1h4yyGklsytZe2RI8rpLLI46/vOROjOblquuG4AE8T4a5otux7e88t6zAYqgIkcA8uGgiuJu
6eowu4MZkhvfoEE9jYi4t4dAR45ojO0QxT940mGVAwhkRQhhraXyhmTNEQXwTDcJYWtuLmBFaUf2
rW4X9yeHJVtDDZUT8u5Xnsu3vzhopXs2A/Xrtlz/nvYYwnszznOuvJopWPGIVT+c88lJ97TU73Mf
6/ag+PPlK4c1aJm6f0PrHCScX83rbwKK85M/cFcpu4NB40aGnTjjw1NItyWr3Wm61IhDqWFtROt9
ARQkwkJhDaQuHE5VRpyGtX4W5l/KC98z7rpPMQYuXuIaiusL4PyTMWlcN265gwiAfljtLRGtHSPZ
1QEtLTFIWhaD0d1R2FjVHyvPU2gPJzX6z+RILSlvgNPputBAvIWcLU3O+HyNtiuLAx2jx9ZH3dSB
31qsma18yfFjCi7QbJ99g/V1a29aySN23o4l9BvU7BnlXdX7pkLV9IpTGzubrDu0Y7fNCnGxLJKU
TvCaGOGpSR/WjIKcZX8LtzHhr0Im28R6aS1i2JINRcFxrWNRlh4zbJM+tLiRYcylkHwuuU3xnyka
H+mKqhhnbl1RsHPMcQg9hvQr6/9NaQdv/Fha33A34URNTwLJF8rTtpcUJU3stVAIyWnhSC2R04vB
WdUMIInANMok3hGXMuuBciKffEm4SAmkNbMtgUeK3XzWeMcE74uRaMt6iMksoe7kyIyA0KjJxKeV
sh+fhLtQeroItXKhj3uDNrfkx4s+WkHsiZMyN7O1htUM6iCqjABkgr3aqBaK22yUVauhf7T+P8v/
B/qMqvGVHz/X2QelB6x6es5ZODK74ihEgtHQXgoVHduEG4zMdzl47UhezLnW0gZOFIpNWjjrEgRZ
pdhV6jSZtS7EWMgANDsYXYAUTEsbxa2Uoq1NKNY20B4uAFnDQRm/YXI9Oa9CyXNlRevE+VeWuJFF
wOr3DwwmnTvxBq7hiqoTPJzWygxrLjWM7KCxBgBBYjzWw0P3g5ORIy7nC5LDx3QK95k17c2hoxZF
0fZWcqpDkzP3dh9+GsClkSCOlZzQTkvqwkZ8GzqIOW1ApwRkHofUKRtH5JRNSo1sRJawVwjxfc8a
CayhspyHzSxGkIBGFnton3XuwGjDyz4aSVCAHSi9FYdIFi0gUBZRIBYm825FPnCR5mxXHX3Z8G9T
+VUX47kLbTA53tVEaJeSaHbPGqQXnDUUNvRQ7bhrXjEhbaMs3tRliSLBSRbU1NVmuZn4/NfZLY/l
cE2aswNg7ilI9E2kiH+E+rmlTJt79NWc6KF0tEOD/OEU/m+DJUib/DsDSEhwXzc9IF9g104koinq
q7YYjvM6/NPc/p0yooMxmc9uPO2JoB49nJbUnUB1p6VFAwDvGdcSBqlZQRb2h22kf4n4FDbRug+1
c7kJOp7C1RZi6c0cinNQWJtsai+Ty0obzSYwgvuYtPBP4X137jEm7D8MQHogeb6WBFcirDkJNmWL
phvAajsPmnbJoXcICPtXR2vKQL+UZ9W3eJCfgwmqhOy/iPqxxTB4b4k2kCjMZLyzep+98o9iq+v2
a/ThsxnLnVbaSyes/nSJbTiJXkaZr5lKL5zxJCcRqeHTZ0/nevqr5RrgXewtP5OFlP6nC/88JuNC
NhYQNX3rAChxQK2lwnxv+/qhlDg7fXOgD5OS4MeQ4WE2zSO0SwrVex6R6sV1POqsQGbFOKuxf7VT
90AoYjTfuN5dxNY2GTTaJ7LThAIN2QcMnfdcIE42XXhv2cs6Ba4lj/RxUD/q7kN242nKmueymx66
mZwUbUzk72FtZt9quEoaTqPhTeMYlzZskcjyg2MuTubENyh9Tnlzh4gpvUiWXlzf4Zkh40Qd+pE4
wr0CokufvMxWORAyYdy4Xte4oU6KtEPOZejE1rc/hKwca3gxyZcuxVOTiHUUJTdpBvTS0vTouP0l
x7yOjMxhqCf2Rp/wq0kVA07B86Dlz3IK3ko9enZYgxss6qD97ArD+9MVGVIvY6oqgQizQoLOXRNR
1iEGBc+Fsl5M0EqwhKFoyLOoEPpTuhDR5avcBZKfnDpsxUWovr2Erzwc1yUSj8d5gp86L4UADTjD
fZiNzNMztOV733pvQZu8t36zriPrpxU4c9KqesRYBignXw9te4JwST+xG5ydoL2OjrlI0OD1Gm+V
Nx2aWUTweIaH7QcmCF33to5jfMTSv3AI447uH9uqOnr27LNoI0J48uLba0kkucjd4MlR5Gswk+xi
5AvKvDLSBbISb9Bl33h4bXICG/bwCgPqvaaWrlL5q3Yc+vbsN9mrqI1tUfV8S3GTtcZ3nS/ieNhm
lY0ZRIrnOryHofphQMLR2K3s+eOmRZ3w9IC3rXrG2fQ12idMide+avaOkT1M3iQwrRgJN818YoNO
tQ2n8JCNfNlG/Qd87FaLEvz9557WkQawU9ahoaXJwZxbIhycsnVncCyIn5vcOFfKWGS92vTtcI6F
/B1VebFzbV26zf9WSqxj7Ecjye45HyzalJZuyPG/9T4huFytebcQUEbtDB+GJy6lUZ7sEfMmHL9x
xLlefVA1dzFBOqynjOyUXxyZKyLTenenmtorn52l1m38ap46wkMVqSN8JDgQ+UIGR9oV1xWbzV7j
BgSRIcqNbYvzpUVPrZNsjhFx5c3xpuxfkcIFMv8q4n5QeOBh/ahuLbRDzxQh6ndw80Aj37KcTQ2p
uAgrhsAwwCVr5F+UL1DWDQFiI3kKzqzlAgw5B8CnvhbrlniNzjq1wMUgEhQq/61hM6URpxutjqgN
DBOYJW6+jGZ8i4TSKP4ohmVU+PQHdrAMYWPYgQeDeSBxQjigLWsImsQd2UtoQFyycaBfDBuZHm97
EEsx5X0DAXOyNdsaZqRp4EeosOi+JxmWBV6cH31AFaRfdtwUaU2TUbRV3U/djsuebXkNiEziz+oC
aucb1EDUJivwF9OYQ9CnGdK+ZpcwZWrs2wNYj10vIs5kIWy3hogJcrNX4m+zVxPmmAYHnYHhwaMP
Lqu8nVbdFFGsrHsdqosGladNAdpq/zy2ei3+WEc4OKPIks4lIQOR7VFuUh4vI8lfaWMGR1bGYhZa
YIhhCBCb7AYdeyql8HNvKYQrPyFrxgFRL99s4S00xLHGlEu6KlADB5yc/sqNokuadlutYYXWyz1j
7yo8K7yeGbeV+QoIYSELOKk6QUoeI8vJLX6s6JU9Fda8FdP5MKJ/s9dN65vXPdf1sKcfZC3bLfc4
zlW8CR1bxtmiSLFAS8Q/pde2FqyHTblyG0xlcCMSdA0PlqfxO5LOnSi54pZoOzfsElbgopc4mxoN
hwBZy5jL//XqzWp2iekeI7vb4+s2P0i2re3qZ/4x/bwuJVbSYuAvLgNMIBMMYsgClwLup5g9VIkt
B95h+80j8akXR/yNTwWx5vZrxPCkRyyPnW9VMuh1OQrILSz4grxnwTNujak+gT6A8DjsZrSrme07
91toV6k2/E4rfYX8H3Tvdrk1u1/iIo3xRT42Sz4UMbgsvdCXawpAX3fgTNwT11VNTx1PuEIkJ8rK
TjGhCuKc7S6IkCIbdc784RWAEzaW+sTymO1i5BkH+pJx7WBRuOua2II1Z4b9FNWPwJxU7D32Yo56
99Vl8qf/x+48/+Qat1XxGLHQGva9STqA6wGWL49UwspTC3e6uFySAT5PF/sBG0iG6R4DRZmMSx3L
fju+C/QnZgXEotdqpnnnf6DTEYVeayBRGGtplWU3zlkVyzIEBUimDDcGu1Cn2QJMYf1qYMq2zvDv
Mjhp5uyIUsFSYSUj3YmpctvlOGXrt4CAXeI8NFz7xJ6R3yHW8Chp8SRl0zEmYTKR5FcQ3ASRaxEb
oDH40pAJgOvCb3WWUeyv5xsKNasrC59Ho/cbH3MJ+1UFacDSL3EYsB1F9eOGFrdkyntvyzGcLqKW
8+gxxKTY9eG+A82u2GBXRPwmaAoKuI+DI1SLR8YtnObmkZOPrbs70bBAYN0tAOH5w7DQ2TQpPHhT
heoTQbVsSF9h8xzNbQ4TxsWdY/PzSgq0KvSOvsn2Piw0XwG8IA4bsRkFlbWoYsI4hJJD7a3BFjog
Ut9cmK/JyAGSFC33R9ZggNqy9aQjimLKNTBQBDyrY9aE2G2xc67jGJhCwlqQUATVXhU8gxFMVkcq
xU3x5WaA5WrkgejVzsj/hlDQRcKmLdgmgq1BthWCyqieipMEB0FvfIx+fuKJseLQuCkJloR2uTYP
LNCQyTiMrGvEmCmaloDeqRGu4ePaZ43eWpgVFrmbcYTWB6imj7Ndnlmbmj9C5qCNYV7ioXWjBfRE
S1eDChHG0Mnyfjl7SpM6PUBrWjvB/M9mgiccrdra9MSmgt4+zIld2q/30iCMGFFlURX0hvRQUHS6
s7DHYimGiUlNLVobPElCLasJ5LSxLfG4KqNb0nO+tPE24I/YUp5C1rp54jc5o76ScQNjVFtynNyA
D71DBlnHEn8RT/q4T3awsmepN/XehPrNMzSD7ubNVmDuobb7T7Bj5sqv8hdBpKstZvzzgv0fpv5x
aRfk35M/BSazb9Ra03+bjNOX9zKyNgIMuC6/Wxg5XGSSNgOn/OiaGyjD/5NHuGNcQJe6zTmcWZQa
cuz5xGTgO5N/0Uq02EfKsg6ftBT/NM5Y8fQSaTd9wuzLExjD0mEkMBRlt9J/y+TV0X6iEIgpFhjH
o5/sTRX8PuAjGlq5RNubSJuat0K8Jcmtjx9m+0tleN5+ePJRW28TC1sL2bXVqFJK3kFB+vpHxZm8
w1M1IKkU2L97dXXUyUg2A/NUkHyNeLSBN9oeGY6NPlyi8Ap2nAD5U4If2sVtaD4Beu+fMVZZ+VVX
z5P5yNNf14YaXsDOg1F6U5z8hpc4pl12TVPxaLwalMn2sEk8rKc15AcDxbbzfzm02cU2KiqicHIR
pHyDMMYm3a+M9tzltjaNeNSx8RR+pEbx4zDtFySAJaKRD+/D616SDorM2Kyt0cQAAAAvLzYhvRwj
esOIsaCYeOQRDYtBwXgZ4RGrPgXXgV4XRwPoE0CU5qsUVS4m4owRrF+86mG7IEK41gMk2wwlkU0H
J2nFxxCwYjSzmz19zQ5hgOFgHLiuTOepTd668dEJgHYwWQpOcx4RzrJj052/FD4H2cvELsx4JTDn
a4egWrvNqun/EvcfC+VOINTO853H9sbH2ItpBmQ2Vkzc5ZgOJ1XjO1WLomL66Bysr85yDlun2XkC
XdSbKwCR/rTOdPbtDCcFJUQ8MkIqVfsTUE1ezLGMXob6i0eu5r7T4MZX/V8eAYG4G8nPZD3rOOLt
7texIMPbz3yc1vRSiFtX/dUjRPGL7+9yfylYv4SvQxetM4cwMY9eseUPko831R6juT41DsDMAOpn
V6E9KiQ0ob+k8Vu1itJnX34WmGMAFPWEN2WfgYRiuth7ns0HdardbW28OQj3srqVzCQ5I2ig3ivm
gdhaVNqId+XLR8R2sWJTYPTkOjcux15cqfrERwESJ33OgJFM+ltVMWrjYCL9E/W4uYNr1f/rDXTs
4hC0F6e6TTja/Aj+B7twUTBymqi4JBTAhkTVbGXkKrlmLlJ1g9HG/XAwh1dBRy8tNknni0r6BbAI
ybWb5+wj4xdffPKCCIa74aPUNkHx2eBCa633IfhJQFFUSCJx8s1GainTqy3P7Xx6rI5KXZV3i+xd
YJ3j9Mr/ZvE6qvaZfcGbP2gYcDRA4dgKbU7pBK758uCJ9+ZYlF0j7DE1plg902FHEIgd37QS+riz
VXjxFUdR2W9TvKZeT2qy0s5zyG8Su8ErXue/1VR2mOIGjRv3JCdRzurbPm65644nIAxA0umeiO99
zUU6EXmFtGSk49FM/L2Z4s2w3f2QHaOB2rnxn2samwYkBMVYa9Vz1DIsakYNmhONI4hn4H865QQG
GDAwLQDVHQOEYmZv/FChFHPaqXzsmekVav4ZUPh3hAc0jNl0e/KeJMYNrefTztvNMEeyyMMq6a55
wta52iXsNnUWTr4C9hZUh+QsWhvyUnLxelo4YoFjdPgwW+OOVZ8UxPCuRyadJeMa/u+2y14Ty0Sm
hChUpSw4y43Vp3eqOvdjr+2tuVw0Gg4ZY1Xpd6tsBrS31XHM58Mat5u5L2bwPyoeam5C6E6NR081
9CoR1+jTh7CjF9pNbx391T0xM+HiEzPDDR2f24L1VW5+axjZetp44SLM+zVjcrZe2JO2cvclwKww
LTZT5uxCRhwX5iSADPzo3h7wvRb7u7SVO4utpWfG2yikxQXsYMzIZ1I1UrHUBpFjSRKWmo301E/b
1A+fHZcknlW8muagPZlO5xF93kUSgbTs+9epQZmMUP1pEbt1Fj/SLM1Xd+bBxjWLu5BvAMYj9E40
3NnMxc1xWPWLsVdYRVpstlQ2MZcZPzVNnI45n1Gah+ihZJm3ypLdYe51LUK2KnnUPFuafXSV3BhJ
gwqnQUaxzrzIXYpTpkIyXHQ6DPapOtlF/Sn0bjuBTZ8Tl8UsGM18rd7hODwGXwqi3kiV1FMkqCq2
3GvGrOvR8cBDYLq0FoNFCK+RIzhQ/SXI9CPxxltv9LCp/rqsO2cWMuMQ638dlDpG3hpspq4V/6aS
L6ntf2qMbtqPC85joj+qAfQxmDQRz1EiAo798OU3h+yt8LUXB3NeiHutbesLWabPgthIVdDeTf8V
UiCyAEkJRxjfQwCpy+140U2CsMAuIhzOrWGcbV47XJ9z7/VX4erXGJ2wS6GL1M+mmr4aFV8JfHzW
Dy8ZmUWR+8vZJQHS0w3lC9T948B9zCqgi3KyRu852P54F1D2Pee195NtKH8zaGG1r70L3b/aTX53
OAfiFFi5bn5wAiKW7saZ2NNX3W1yrQtcyaNrpccR8U/AgRWKrlB937DlL5PpGLbTpuqKO1QelzLc
goJzXYtY1hjDc5LGj9BHNlWKkL3JzrgE115wlPNKc0UaZVUP7cqi9iLwNhaM6RwTTZ76J4mXN9Gi
zUCbLpXDQMZDqicgUvcVsigpA27sIDauuqQKlF56xYOHTi1g4fKp1v+MbB2w3yShPVnfZQj4qWQz
pRAMKkNu04hB2HtR4Eba7Cvpxt2ESye1wXIm7sqq5Ho+G8ZAX/zp1WXL6qDm8oOc0TjqcX21SuPd
z6bFlL66nbZPUdd9yFZjhBnfelpm+s3yPlMgYWDALzoZE8FDEjjHGgTF1i2CCyYm77kObJLNLMAp
/CZ4tHQSqCI22wUAQ25x6q1Zj3tSMB98wRe8/xe64x7YLj5IYxVLtZ0ELkLbYHv4aU+XAf+oPIbY
s2MYpyLob06Y3OCEnsGqbKm41DEjdVOIhxUDtEyog4yJZBRq7WuMUQwSQ/dI8wBrCJ1/aU6ABqin
xaSVgmbH8FwWLJngobiQFtstT21zW0IGjbnoa9+8pvyyXPcaOv41l7j3QW+ZmYaBHQH54XrRLWLE
hT25B1r3L6XnTtbJrkBhUMremlp9HKEJmDP6VSt3ucXxzBunXZh4x6r5kVh5Re0Q18j3IgjIIhAl
192TP1hH5xFf3ag+m/wCyXajLQF6u3XzY5IStfnZ4GquwP0NufM2jcZ7omv/oiG/RmJagZDzHtWY
nR2RbXKFA5JWLsdlQUewvDCifem07xwk7Rhm0S7B7sWhv4MI5r2Y1YrTEP+UvwCkAqCMrhlSQhiW
yuvk7Sb/M+SGVEYbW95pAK7ME9mTr4qGweYo+q3R7pMEYBpfx6Pdv0wlN+0tCNMkm6eikFsKaILw
HjXvafodA1Jz+CWLeRufYB/D4TIe433FESGwr2axa7G6cnwtVpW4g4qaqPWzvxXxx/rFsP7GOnlK
2muafrbDM6vX4WGUl6n4QAIZGO7tu/S27N4489Xdwws2hbFTxk7z95rcVaB6mmDhhSd9/NeT30Re
9coPwbrBl2+W+a5aMIcMeOREpPYDponb2Q+BK2yvPxmVB/38ckcqd+zfvPmWNeazDxPQU2X++Pbd
4GuLA32Olq2xrTfYNYrblAKzemnVB1O2nbzQ1k26jOGKdKGn/2JBQC7tRL6a5pUFzsGMLGKfM1bW
b/zhu+QIiY6nGZ6kva0dvPLueuQvT5LGvPKaNURrCd20nJaqICTm9EdWYjW1OxjyZwrlFhaU8Exw
5fILNzZjLxQ8+XCgRWrlxdSOMDbE9KXEoe0+vH4fMfgJbhEs/jQk7P6Qh/thPIPOaDByoURmJ0kU
lkyq+Tco3qrp2czfQU1PWAmToydPlTwbQUQ0Nnmy/N/E9/c5aSbm3xAET2g7KKszy3VBhyHyPO09
2NIbmKhDfIf0Mn+8fL0rcxdH+ElBR2Z4seoC+v2R+U4nuGp/Oz5697vR7nhlfXBQ7aEGPO2BJnmL
yh/pf06Qibv+XWeXJ0sqxx62dmwV2sAVS3T6y9kClqYcTl6/LYK1Rg89ndlqF1v3yD8z0OdEuB0P
2MO3V/0zOPaBs7DFVwZh2LiGzdmeVsQ265hmE+7gL1XNylv+Ov6fpV7q4k6nU1y9srA3wp/cfJZM
0ciLXAM+m1cvvOcaopL5WTiniGNzG4LzG78q+zTIC7vh3IHZsoBB2jqEMl+5aKaU9MaLoU7ChHJP
qHdm3937EYv7Ppz+xc6x8A8Yr0rJVpXenIvL2tZ/5/QSGZ8pkeaWK25gwV7mGHQuAegr9lyseS62
+hzR5oshW/mECiRIImSTJ2PIFnbxO5+35/sELx7IJkuK8RpUp5F7PVT3pAOP/1WIrwRSzPxwO2vc
/sK3ABcxzUG4ZZJVV5zyYR27P8PwHpi/qfnnes+Kr9fAyt306a8hnl3TuZlwRP7qesBd9dJtMXnV
72Z41KDNuMsEHzaJd212RBNljK++DbplK8NLJ3eqPefTwRM3aZx99+y2r0V+9cR7iiErcKwnj+iJ
EbyI7ArwXXMuYbbhL3JujAbJjPIvjMAO+A8f6kgCfdhglQ7DCfDPKXZ/m3xPR7uOhVS/Ztp1NF+A
PHNEQK0eSMa98tHrBE7gHxh8JGb91pgvdnRqiVkb+ZrQ1ijwBZ3cHuPRWxz9BdYzCxSX4KCix6j8
Mtk22QQqbXZuOholWyW4ub9CXIeI+EH1VrAo5SHgB89jcK7Tf2I6WXBrjPe8+TdfYGRM9Tn7ZgBP
Nf7YKPYELEb3JWPZHZVPKn+OrL1tnppmPXVnlLaBkLn5nBAa8MN7UO2L7BqMGHuWrXqnCgQ8OMa4
g4HQaZsHj6Hd2BnhBeEjZF+rSBkM524GFxCilArz9zDV4FCg9eRh5S4zLXKpcXbeaLR/RD4uZYwM
13EiVjeGj5gDQWQmeC6pNpp7lzmmUjotvHuhua9lGX9pWfM95tlKMewYo/j1mDSXQffISP891SY7
DB9xUdD7O1Egh0ivXweX8XhQ4q0renz3kQ5xJAIz7nv+khIRerQLSq8Cly7tOvVWBSWdjSxOhlmD
ojIAtRsRJliA2nwijZYhINTpEvK9jVt3Rq9p/W/W1JiI4HV7VuysKltgSA+JUaCy/EH5QA2L8xl1
QG88CSQXb/5gbQ2PlY+yK9a4NhmM1E45yqWOtuTiKzaurHYM+uEhZ4OMX32jqebqWmqZ9tbyf8GT
ug1cgG2D9BmvpwIDrifjmA2Hyxdtgo9HmhWy+KTWbafvc2pUWO26V92vkaNqoDPTyNmqHjbS8ccz
HFdbh9jvpCyM5Yg7P9fwr+Md581wlqGKzTUVzcuhSuRaKm6IZsIBqp6C38KQ5jqDalaZiLiptvNH
IwHHIpYqKaBA6C6RSTseuYbvQ2cdCj2moDEX7Ks17WgzRCGWFkyDnNLpy+TBgJLhcQ6jX625hHGw
8UufnhJBk6XPUrdrmpnsE30oIt5yHD8rjTxLO7NxnbIcmDaqg5/hlawibiHz5w2lf+dTzo1xiedF
39A0Hvx4LMv1EoCcA1quAYDL+57s+hTokiZ4tT369cLjyDZIyMveMPJ8gF5Bo4n2NBqEYFDtD0lj
j1vZ2n+t75dUPv3YRT5TOmptoTo93k1Un6/zvsb13bJip7ENcG3Smms2naX+ZhtgOyd8CMoxD7FR
3Zu+re8GX3BkZXCxpLt6p/52YNtQ5SMOqCRi31U84m0OnV2VwTbQQPfiZF3EklRE4+YvJa4g0T4m
AkGx5RgbuhG5axrWMsZfuhhF1WyoNVqNpUepV5+uESN9DCfz1m9+rtMRzR7eK/W1cI2/2mTDoLyG
PCJrAX6yL8gFjwSVzU57drTgAoalJLBI71oZlGe/aBoaMrtNWL/LCVOl54McTQq73Cn6uMbO104J
TIFQN/t9mjD6xCSAIfsfhUVWLPdSjOQxj9pcHYx2PGWz90HvQvymdbuxNU7wQU3Le8HKm+wL2gxE
eqqgmthchSKFhzMQyh4Srlib7U7V4JmwWiB3/IeZD2L3OBZ+elFq+vBFXq4nP9nomm0tJYBCcvFW
vgvKwN3EimKqwo9od8HL+TRW/BZXDMxEkwVqGRicPTKzm0Vx3SZUR67qUCcX7UWPoSAHBczIw1WT
6rdOTFjpp/vA1m6T14jJjtI+7Cy8MHiFh6HqgbBI0iNFoiFjSIMNH5iz3ruMHgCCqQKtZQaex1zl
7T06sZhBoiscNoz5ojrwrdYXWpJB58/mbLVr3+iXIRuQ5aeucNEyUmIEcXc3ynSZ20hMjpua66Ql
hJ5hJTdtQit1aBOY1al1qTg+yfCpHnq57A14GPhxl23Auqu3J7WwBhezsVl9tlafP5UVpRK21pKe
weUPOT9a0NiC2aiji6NkFeZTkYvdlAWvjuZc5No2bTgmOV0AxQXVKEtx1LuqBavWhGuTdR1WaT4G
Oy+RE1CUVe2ikcXdsBCUcVCDmKzaziFFEVwGhUVe+COYfKxVgLS7XTeW+GjT6ZHEdHRpYNLXbFae
08J95Zu2YWT7Y/MMcHWyWY92/RvwfYsIQnUBePVwUoF87CsmAeMnhDDjVOQy6ODZ4a26ZSGfcZqO
ggso3uWm1rMliv4akwCXGFElBywIoKfUwubkqyt5ywsixGnRQ48LbkEB000LiWCxt+DmjkExp1N6
pRrvLZXxMbS0A3s3zeMuHVT1o+vtF5BCd0WITmThsjcNE3B+Q68ob66rwOcJPfjOYftubJXuKwvh
S2M3gVsouoiCp4hhXhOz249In4AtXlPu2QuXEFDkWqtKogj4Y3Q0+5hl0oi3hRJ53rKWeCNSWi6z
Fyj+tJG407dv6Z+0VHwWxnfPGikdXarrITvQMtyuzHb4m6/Tvhsb/qaBwuyfhJtYu8SCKKAocanp
olv4nnP1Ip7qXt5RHp3Dh3eB27aQIEl8IEdwO3mybMzBIrX0TTuVbzN0HsIyXm9dH1aZRjVH1JnL
IJnlKfxmU8xm3JlQSrFoPDvQpoPBYdx1zJ8E7jMGHyjpMzsvLexHPrX5VWLFHOxzP+X7IBu/40qZ
1LWw3+vCWU3NA3oXishZQ03l1ktYKBs9moj2TO9McnwVuVeFPKRfLarOanvupOKKX7dBQ76Os2Ld
/BYde9oort11Lw4ouLi4hY8ij/XRbcLbaHrFFiO7xxOSbstiNQpPcjNE9u7yBn5feXUbHRWS5tIg
gSmVuuKS4OqFzXWStgN4XpcvoYSNFEP7wm6rjgESjLSIgswcTtDPYY/6KB4d0ROEdnadJwxMF8mJ
y/MmzrlcXxYPmZ6xMGi3YcfJnSY6a1kW4E0n7K5j+seBjGfnIZxQP0OLd1MzrefE0+Oj0a8kuXbT
I5XkSTrFaptsGqIkJElBXq652gPvoyml9eQM4Zs2GYvO4maqYooAlYvJuqrI/Dkjz6mRDLXHdRxa
9oevT7dKs03OxvI4mtWjof8jHTo8IzFpXO3mBypaA5vnLUPVHdHBfeV9R0awrsDP7upUz/GDvnRh
vnckUaY+LnwuHp4JuHb5dMIWbhh+F61wGUsJb0Up+VSIN8j+PsEBqunwT3F1ldpzUQIvsEX704gZ
stO11/8YO7PdRpYsy/7KRTy3Z5mbT+aNuvkgzqRETdQQ8eKQFJLPs/n4Yf0D/WO9XJlVlZkFFBq4
4JVCEkXRB7Nzzt5r55M7rE22jYnhIjOCalaS9ZXmzi5TzUDzBvrsiGE/815jT4I6wg6DXPbizwlu
XdoMAX3WdesnlzhX5GzF1WuLbnzdfqNFGtzE5lqU+ceEjSscEtDpEVOYQZmfneFfhJ/uZMmeU3ps
Dmx3l3DfBegSvbVd8mALTkvfR9/dOWstuwTz1GNgDGpVe09+AhyUnJfPyavDw6TByDEeX/jMAb6o
lNaowxSEN8lIbt3UX1LwAM2PHuEAzEESx8GD0WcEs/rSJ4fFui769q3X3TlLnujtfkZhv4+N/kD6
295BVaPEo1ljmBn1wPDYqfEdd59O8uWnFo2vjpFSiUc7XboGPqmgnZe95q77hISCM4NjkVg4HbOy
5FJN8IunwGdlTn5WD2yrx8MDlkEcO4NhbSos2N7TFlMCgGZGRX00HUO2v21HQV5LjoalmpvRQa2S
hPrJIQ6eCAJaNxjr9ppNHkSZwcR3wjiAGeShX1KIM2gqUwWl0DMsusn+h7f8WDFQBMwppf1gr8vJ
dXDRYIlVKMzWeZbeOgGdyyQXFl/Uxip35M1s92h2BCF/dorKqGIhTxKKfMa9pN6Qq2tPn2CnsEiE
Vky4DRUnMpLArhtSXEJzx24fvJJlkTzvMxu1IGzVLU4OQY6itLHUq+nZtuuHrNqx7G9EM3x6GVzt
8KxnQCy9iw5T991eFs7JmUkKr1O9/v6OcnmauUzugmR69oaSqknXLN4W3vkcycEYgNsHMc7URrwO
s/8WStbZmq74FX3a2S9YKmqMudPQHpC/cMI6/U0GuNgkvUZV6BySABu1YcjHtsBGY00F+6+7zkB7
F7ZduzJF9RRVbO3iSpJYmlWXugUTZOLOqTrCB10jIZ1H4oAyUugZHrGfeY6prNTJxaVsRYfznk+U
29GX73jDtrEAHkZUky3ZTosBC1ZN4R5drx6hRBVqSw74oTW68WhXEdb1HlV349LL9JFhxMM1hG4s
BtVwETOnwqxdcLDzgDTdBkLi4t4rpx7orpi3FJ8zRcXwEdCeDyNUSzW3gshA7gdzuMD51YUPgdsr
OqjJtlV5gpY9ZTId94hgAWp47pNOxbM/4rgpyGhqvfx2WIJtgqx7ablH8WejeekkB9KeXhBNs8Nh
LgoA4G4Q4sMOFwV7616nInpKInqDY1gjnC4x80P6YcY7GFuL6vNq6hHjBOGjnRovRoBDPA5tBHEm
U+La9j6ckN0UIgykSBqw5hjAPqFJsWqzMNkpDJiGdk4h9EcaEKgrG+X7V1O6OHJksRftDDutupCy
vBLW/Fa2FKNk1tDTcY+q6HZqHIAWpp257qBEo1BHaapQ3qBvLCABpAa2OOjfF7MkhpNZhGYtejUX
RBrxYgiUJckJgXcvjIRDmfrY48Nom0ACRu3l+Zu+nE5V2xXHvKq5CXOvGNtrEJXwFWSMH3uK8hM+
FAJgm4PNSTwldCCaFDwr6VQdJgon2vdz9nu02BGHLvaDqTjG2fBZEFu58mtJmnR6m1bZoykba51a
z2itfuq4uuin/JZdyUKrgb0/RciaPBKnaFZuBw9pteUTIEiF94AY6ysdoxB/f/Okaxq3mb2WrQds
OkkXBjSrAD1l+HbvhVNcycbbTonzVKHfmhPjt9cgn3a6cldIlBazYMWviBzIY+7Q1fDTLOm2Ev4O
NqIxhn2rXWJKOgRZYmJnYZO8rgwyL3J20z18WlrdBuM1y683oTy7BTTYwbSv7XbUq2PSRBfKdfCn
YRydQsveelUi4QZjIwgtpiLxFqMgxCzSw+hklPVdb5s4aQZHbeCvTbw9pMNY+bPf0S1XkCWMmiDL
ToWIXfo1BNZX4ZbdNliCEhschnPGnsPqnjorumaRFyFShd5j2Gg3tkZIC5oomxahmkNrpisUsQ5w
hUfR7uMemZsPub7JA7k3swiOlSbxKQAzvIjj8JJi7NGH1kXgakAx0VQtQxnj1HH0w2y0txWyPsMi
9ICdG82t/Heienq+9XXfhZ+DFu85WUumdrEEwD9JsvliKvMCPJaSoYiwFJlovpzmXPegztwYY3yG
o6odYQsazkx0rJzvu4xdNRGlDKMif29xnrBVNg4GQdlihCWcsp8r6vi9C6MXqjn+hlhTYbCOalEe
aht1jGESkBylrH3DQnMpt6FJyskU8rsGFG0MIDjpafkZanzMdH1OjPluEeK14chroBhIujQ6xMZt
XZGZVxTOMQm7S+Nzvdeqy69Jyl6VymKK7XkIZsZRXBUVstssjdlp+EAinQJRQ22O/JlkTNWpt2dl
fPHJutOGfT8v8a5KRo84DLEOsKzXVuNySyjwsElSETypW3b2XFhsa0kmyxB8PMo8itH0R3fxojXA
apRO5rDylt/k421LetL8AmUcPkkrg4mU634z+A+15h6ha5sQB/HihSxBjvVGKhGu5/pkh8kpH7t3
bjE41lJMGfQO9rgh9wjqPoKgvy5DL1x5bX/HsYg648UnCNzBOMyQFBIj9klAN/nSOGQLHyYjVVKY
ocxob8NKbqclViOvnqa+uNctBpNYWFhXzdcgEpReihej02pb1+PFI8yIvjZ3l4mTpSrbXxg+6zUZ
mB8oLy+Nht07FVgcYkm02SzZ5SSKznY2eBujr8K1/qzK8s4y1MHxDMQ7JbEv0PruFVqbxR3QrkRg
o54jE2PIPKrNoXmxYzkftcQmXAwgGcC6QoUQMW3o4V572d6paoyFNTvyLl88sSOWbEIdHBTXa8MK
3n2bBpE/hg+GtZ9ieUFJ8UXwhdpMA7x6ryUn0EaHHZFtcuXQODFCStzAH6EzVU8dnv3LPH54KmRm
J2gNp0twyMhkttfRa2LHGJuqfKbBTKtbmyP5zcSJAT1J6cr04R1rFdiL3IPOIZBv1ZWcVkXn/4wm
zU4shnmbCbUNNxZJwYgH2UpUxKhYEzDUARQWHWFSNxLoAnby0VuufSW1+T70SYOcbDEK0nqvXefZ
DMN7ulo3hAaf8thmveYeQ5N5rcEojRbLktPVX00vV3Sff7VOTkAEd3iTiXfWwOpaakjU2ig93ihC
aHbbx6EgrA8DTnzlqv4wVciE2pbxiOlyD2aHuvQQVwAeIE0qsJMBip+VMALIgyRBEdyGt4BqJsuS
28iwh2OTLeybfjU707uRFK8OfSJlOwelkAvOeF971Og0Tc1nGXfvqfCe3ThawQ8c0TxxAaoaqE+M
ppp8h355iyXgDPjRb4LYXLzF4zVyozU91bcMmUOL4EljcZR2Suxs7bOVZucyd2GxDhS3YVG5j4Mx
3zqECFBAg6R2l7XO2rGR62GaxPa2QJPTOsQhNMQOgMI/Bjr5JSn8kbKaBEwNTKd8V6qNIiysz5G4
5kGak3IWf44yffJa90sFXINU7W2Bob8on7pOYTVn9y17wDOdhgtRZz5ZGssDaSbwK4plJor3j+k+
pFHTxcDhyJ1ZZfnGr6wLflg8CejCihnmAd6tRBLkFA/WMeFIb0cXnGSERVElC6uQZMUpxvymHXia
i0aGNLevccZphvjBn2GziwBZW+WLckuu6dJ4VnIjxdeYd89ukD8UJMvLXt6DIk7O1kDsieHBdy0n
kKhpMz9YUUC/J1y67/Bno+M8sUQBlvXXdR682GP+EiQISaeAFuAC2svDFEpm1LzWBDplHvAP3M7c
fg2/xVfBDjNJkHzMY/IG8N0Kul/znDXo/JnHkAy7UMhA1ViEPd/2XJRkjLwky3HzVUCmC2RE65i3
hX6ymM84JVTwXpeIWCuSf2r6SBu7Sae1XzE/KWz2PJUD073pymZ5ge/T5L60hHrg+gqZ/OC0IOa6
2aUeSG1rnpkQpz+dmqagp7y7vqzQWBihXEfmvu8gd+Z+GZ7rVrVX7MLlvrTQa6UJbvoCWTL6SYTX
5JLF+56AMQ4l52dg1dahLWhRTiisYW8yn3QnBejSxkKP/BUOEonEE1tVo7gSKYyqbJwspK3HHsEv
TUu0ywlWRRqnvLXNulegwste+ldBpRsmZikrerytS6bLfu9DsJPMhK2cH7dsKBWkkYwCpkdNRC7a
eGFuMUiOUdZBj5p+Vwg+i3J6l0s212CA9pvdR66V3/3kCpS8mVxnjElzwgP3STVdSon7shtRqPkZ
zLnC9uiAVHQg97XiGeyyiDZohObmc1Di6ABcNUOGJ6YH1DsBWmMUajp6kJQ8meptkOvXwM2zTWYz
QCgMAuRnTtAmKn/CKHgtyx5MVUefgHelMiI2sF24eOnuFBEFdNiwRuUNKJdG4n6emTesckJ9Q0ft
/d4CSKkAFnbOg9Vm7tb2GI4aQN8z1tCVmeGvE+ehscxtpYjgcdlhuk3zjIifIBp9MVKcDPW8p4X8
M/NccGH4zbyxggdnMhI1i99BMBwtpzDYVDIR7+fu3FIiDCmlozZGcv08EFAZTBVIGZhB4jUhc/Uq
MToMlFouk+WeZO57u3Nf6pAemGkAtgsmlwxgsz42/XjoXFDA8F2L9fiVh7G3QtQfsKEzMW0xYjSe
jGrWNy2Z2FhFx11rGXsac3fGpNtVQw8R2z35gESWrWwDaLeF6Zwr0dxIb3jwfAtKV4Ae2JvMrRXP
+mjlSCdLRltbtYg2ig63yGzTt3CShpmeIskc5LCH8GsBYFpZC68JE1TbkzTa+CX5lm4t6HCPxrph
fHwyNa2dElVCXR/bicTMbOyX8parM0f3EScD+wcnJ6x6gIThEzWV1yVdCKhZlskQZfTOmbAwydtk
gIeRuOQFl2nFJjLzVI9FNr1vysC+d/V45YTkj7opSml6oYTleCh+Ce4ikZRqhvleAS/J9dxNlafF
2mqCdDNkeBYGQC6GJfs7B8f5FN8NkyP3jiRl0aHJSC/JFXuTmGL2uj6qTe0Y94lZ7RUUtAGr+jGa
imdT5/0hc8trNwA8YxkOST2mRVTFKDYEaBA2MjHWCmvjjU7eV5tDLVRu9W5EPhipOnhSQGfoCPBm
pw1ZuJpTIR4nmKXSg9Qe/+5s8C6RcD96TxB+ja6zGjDSIDGYvABgfRdPGyeZ9wOFMGFNclgVGBBi
X6CghjdqLUafDMwtom8sH9yq10iaDQLyMlu+UpH/qpJ5BNOJPn2umfLkA9Gyb+3IOiFfbURwxG3R
Y6NAVOP8mjpA6yLnbUyux4ll0oqGWzi+jAfC2661Ybj6AgdZHwK26plrzq/OVHvEQtXPBDC7K1R5
D6Wd3Q8GWTIiMn+1bnVPbhVdCt4wlmz6scxoAzoOkIeABfvpMuQOlrdnrt5jZ3qIWqTr2i4eptF+
dKa5p/0Fi2ZwzafOyQ5s4Jlb9zgqa5TF/NokuKEyh7CPboSAFFxd833d+Y9N/2KQaem68zXJJPKK
1h1MCwBnnaK7q7253+cMWyOHCM/GxX5SQYyU5nSk0xQypSc3mO4i1ShZPJ1LkkhIV2wx1I0SCMU8
Ihmudv0MT09eaaZtVtCzYhK5TVZuN067EkBagnyb3GcOCECYBoNENhxaLsoZJKOZ/4wYHgXZZ+g3
h6JLzjW34vYr9Vm/vY5eR89sqjGOsu80jbcMrlRTrlOG5Tt2bS3bJBQbpbERqXMfx/mvIA9fmALC
/eiZ7fponYJtSEHfq5l5GV0y5GEhv8K9CYjQK/0735DcP7HUWXLjotNs2KeOxfVcPo0VXkgBc7op
n9rBtVEpw1H1iSaxiI4OFLEljMm1Vf7K8O6U7IEcPaBXHG8SmPs5ciUT5VFIHyYF0FpI/q/AESf1
lZO/NfFd1vU06DCzYoDp2LOT07qOsfyQqUff9sPU1p7I+ogLHBnQ3EGEjiNzJZcbU63oXaIA4vnn
clrTbLkSoPiXXqAF+bylqBsoTRsq6zC2V5hYrU1Mqzj3fVADDISreF8QawuTl1a521FW0rZiBsXs
GyYqSkJ7gBTJvtB+JyFm1TMKFBTQmJ3WdWmubLQuebpyaqZE1Rx9aIc2cOHvxnnurqaMVh45Df2K
Pc3dkGD7SkksZwcIazIiRBaxQmbUDvlNDgAyY/Hc7xrfZ9F297XxWmGSbXsPi0e8rQglywDbpR0F
epWel0R2H6HsKCieVHbs8Mlxb7umYNEc4/AmRH7QF2/Cuzh0R7MlM1XlBBPFrHPopAWOEfMzLAS8
Y1W/KN1ZbF9Kf+taJXZReJ5Bb1JfB6hk/DDdLLmqS7ifi+tXAG6ZDES68IATGphAA3Iq+6yfcM0U
1/SecVbX18r5hQAtd5RLKizayJBbW0IQidXih/dToqlx8y63bHwOQB+QSU7tq1npnzLgtpg63q3U
1muZ+FDzTSoj4CaVlGIVWbRWsypm1m1kT51tbV2jWOtCP2pBDWNNYAHtYFHO7xwJahIbYU0+rr+u
ktJ5koShyaaNftolJlG3A4nAMNd4aHNkO2PWz9ezg1K4d90O1ZKtjzkZouBe4PGQ9k0J6bMM95bx
FiZdf7F6QDPtQI0zvrDYiG56cuckvP9+QBk+nXp2coFnPGXZGJ2FN2CjQdp/Gypwln0+XjMlqU+z
CY3JK4LiuhyYdU2qT++YHvtXrReKnTIah9gBKByzh3tZJc921QwPhlbWurcm7xD2PUmeo3OOnUqh
RqoqAh44CjRjsmNVof3hQjni/pl++Z5UHFprOHphVz4t/05YxWAhxnWDxS8cpb+DaRbXTPv7g0fM
p5Wo8tVuowejtez7UudY3Pju73+eU9cl6aRWm7jvmH7pqqbwTKJ97iAob2kfPC2olLbIyYe0Ou8Y
Cq4Qy53TV9cuyVuqvbPdGNOWeXf5Es3Fg2V66o5pV/00wPP8/mc6NvT5K1w/RevVK0tG6ud3Xz8Z
g2I/lBh0R48NejsikMcU7sNXXfZjU+FsqKvhWfWG3Faomx7LEr54a3maM38TjZH9W44VzVql1UPs
IzIpRjpsuo3DW08DVB86q7kS/tBc6xm5T0NY3FM8pM5K4cR49DSKA7c1fw2tnZxptxFSYE/up6RH
p++E74h7lTb+bdI2d44EkcZvfmliYNciUPpa49dqsoFCLWym17iaPyonqu/o/vUPdT7d+qy4tsd4
eg53LVwQyF2TdT0bCtaY2T1k5F+tleG8VjWC37zAGjdXTbpTFnodC/UChZDRnqDLXMUgKPYTovJH
g6xEDx5ZZFbloZV65NyBe1Smutolbvi4DDj2nh35N1PU/fQs3Z5qrK3wmMYjkLbICfmKlsa5406e
0ly8mdJME285Hqc2k6iiYhxCufErmwc+c1kzYIOhngmz28aHL9d0RLF0wBNu0xxQecv+l2QFgN/f
D7mHRGhOc7Wj9r1xBae8CORwcpN+3oazAo3PGXQ32vIjBNb2NiL5AxJon62E4EK6qAzpvMA6x3is
Rq5W+lFtv3GDKuM8kfZ1WVXIQFyxVYKgwqypf44BmQFyhIo+wwCdWKuiEjBvE4+EAQgJv2SYt4Aw
4Bmbw7tr7uyC3eHVHHvbmRH3Rtiu3g09h3P0fPBpyS6aBsxQsX6z447LX6XTKXJhIMNHSVYzVDdx
5VZNe7DgvHnLsD2ihTWH5dk30amz1QaGY0AJaJiVb017SeyWbFXpGe0rP0Ik1PWxh5INnesgTAQy
s2w27Msf9FCEN6MLFltlbIHzZjqyarhHLwXAFnl6+onKD79cFUP+bqUPYmx+E1o2l6LChNRqgL+u
ymg5Crka6FVfTxPreDno+mTBjVR5MLMtFJQq0kAgVoKtYD071KOk4JrMkwdnDW/Urc/HvZII7NwU
3hLJTbr01BGIRPFCc4xdQKp/dmDoEejSjwbqaTTRw9TBfmo7r9xEzC0ZCQu9SoQJuRyZbzXm5qO0
EA6GnA8fQha3mZOsjQm5tO0Yw00CbYUxLGLtdjJG2lk1IhqKnC1Pmxxre2tVrntNeY8J15DepuZw
HDI7Pmg1tK/Sgr0hMFk43CFgCDnZjVoANe5ibYddUHjU02Gv2Z84cb2nqYLMxBLJzp0Sta9Hm2lt
L5rqPEXgk0wgZ+A+Gia73w+4KSBCzQXKu1/MaxD2M5u+xQLFkppNEMZ0hmRreWg1E3VjRlmO8kUd
rQmgNSF+N2WGpDPu+hMzM+rIKmkIduzFjS3i+64a7H3idekNrE99FdVNuf3+1DbS9OZqtiFCWVwk
VzPAyUWnScNC0x0sPElsodFesBDWd8rB9meqDP8YZ+udZ5t3RHXjX/J0c9LLg6gzSFBC7uM6d45K
mcEBCUryG1IAVq4mmx4kmoPd0Fq/tXA+0iavT77vaowkviBlp0jZk7SHiJ3sGhiRvhDyPuxkpTVD
PijddumGNy5KhavWNcxbX1rwpjLCUDo/mc75KMFcqG07OuqzCBCNpnIyNo0PBTXUAclVszVv5TNq
ppgm+IekjByM1j25Mi/PQ0c9648We+0BFxfADedaw8aMG4qdzkQnl44F/Sm/JYTYFU/+sEgDXSjS
JYX2sXHjbhNHJeYdAzliYSAGNIDzdY1/Kp3Qfq7Ic+oLzsAimKDDJPg05oDuViSBV3UDztiyQdYU
tuK+CxbNCGG3wtiWbk6HyUlMtHGkQ0VmetI4oU5p7W+7IhiW29pVITyXibWdnkKjT0+iz3jenLJH
Ivd5Hh1idubcLPecTu8aFsx5lHRX3TYHsZ+y8Cm7JHze7w5pqbpHvzKru8BVFIIR+/g0PFIERCc3
Y9BU7sKqFeeKsuwxrwp+lPAqVIvTlRo8edIyGE/KIElOQ/T6fmCEQKoK3VpFO/46pBdbAck4QuME
cE3Kl/kqRx3c6848OXbSPy7Qoy6yOhReVrDXyanjJntT0SthPtgXj6omzaSIhztuuKcZ8+SNadcS
tx2dHHK5Mt91T3NggJNaHvh70KlExbQmXtpiEUoo5bjJyHVsMXwra2Fd58uDjpOnCV/SrhNR0MGX
5t++v5oMOcCuJLinyisWh+uFhhvQfmgA5++H73///kjL+dfUsfv+l3///tQSSwiR7AjY9puAwW9d
JyQ9srXP00mdWwi0uFuTfSnNzdgPPaxh7gBlQUFD8q7EgiJRUARcPkpVd7MbYumfg+g8FgZy9Dk1
s43KlgSFVkRnE+7g+fsj3gD/ZLYt+B9uHglbsFNj+eLIXNihnx6j6muYR21724BiF/VnQ9Ayc9rl
6vmGOy0PjJXnrQrxSMR90d1k9GPrkG1P0zUQVIvEv53Tzr8tHBTTie9xj5T1xcbFtg/7l8Y1h6PR
pMORvrkA+ZQ5P3uh2AV2fgDTI/FuvCx4dU3e56ESGtxEdI9qjK3wcgS/P9LLp98fNZJWDtMaUIX8
ndVihyy78CBkNYOq5iFLU3zDM369GP1F6KQ1z6PF7fcDyFA8tq19moQ4WGFQ7TGOOkD+Q32ENFhl
jnXdLA9J3TQ7IRltOU7x5Sf2eGidKgGZI7/spNKn/3qocLnuVWKS4tyoXiyMU6R20AcIPuG2RhnD
GLlr/Q9ftORYsKBgE/0a41A+ezTIWASW+aJPWq2P2TWq8G9EreqQ5Ph4hMzaeIpnbJdxBOg4H5rH
RWHTUciORtCd+kk4N98PjFfijT3XUFXmMH+HV+wSltAxxZYQDguCdFmX1qhKJsxkE90OZBLl7Oqv
jJqraTEEuSooth6qiSMqGHXN8Paocupf2ZS3VdOfE8wEXNPcTdMR39M0TDRpnFtUxvDYDNQVdhYF
jxMqzpXUdAesjP24MJxsuXzUJfULRkGkIELueKvprz6ELiii3G5BEnUsacA2jJKQkBlX65l+CaFe
woF4alivcz+pU5NlPgp4KjUcluDPApfUNS+sXhJhVVw37HMaCIY5EoQtY/ujVvDtRyzhBkXW2iyg
/XogvNZEBFEqWso8iLPwS/J67VRchhSFR0+jKZh+1ahhVvg64rMLIuMUN+KBH3xJejUd5ARJP2CQ
gyJlk3k55KeWtlQDqXUTwMzcFO01s1FCuyOaHhXMyjx2ASl6AsdFZD7QKVmblfc78Wtqmt637saU
3KYgbTNCN0KHMD6Lbktk+fdJSdRDPjaUVcK6ofdJBtByUkD2KZiAhphIew5ZYMoPO6GhNDDDTfox
2FtjLW+KTD0m8WP8Gcy2sfELPW7BNMXPgpexKWZBOjd5aZtKJz53DgcdU3Asnd/CV0tq3mJ6K6JL
mMrX3imYbmfyUiroUxHRqMdxiQ12ZXnUHeaiXIpbL6ZqswtyRNjVRbskpWTIZwy4EyM1iYRl07c1
QA9FRmTi282N8hFkt7ESkLM6iuG8vwiJi1405CUCkCywgNEOiWzXPAd5Js+1RJQ3B8E2WW5Jkqad
jyIcUSvGIDxEsJdk8SuLrAinmK/WvduNN2hRSvak6EnnaI87QGyGyKgOIwggI7aWwAQ9vWaG2BpG
bT6GQb/QoUoKFRzJZ4SF9yAx831pdpBhujC+DL2HEqOO90OgaHf3md4Ophc/WeZP4fbysWjK5AkM
8KmGOnxVaVKuEXROl2iykaKHw9dsQe1HtSaPTOKQ2Pjg+zny7PK6oNv5XTStrQy2me+X9C7iyLrM
VNMAmxgLVYOQlzxCJVrUtKqdkvm68TVUN3Yk21udGXjnsuVmwu5sF8cieVBDSeMyEhk2ESgxKNzH
YxR34w4ZVkI3wA+fZQD7AchzuG0H73ZkvPEA7eJnYBr9hxRLUUu97iztgjmQL37b0Q5lH7jRRuZs
ezQ4YOOJSfUro8S135Pu0o+fBIj2f1tbv5fQysBONwx4bzPllrdtkbYkJATG5vvTfMqq2/zFBAm4
CYnGY+dn0rU07siWKEA5OOFrQdqQmgO8oJ27a+28PVQKGzfeKwIK2IFQYMAwlKFKzmJ5QBMybc2G
Ug8LI9BdGzpHw/TxIckN56H07hUyN3rfI44Mu2ZSImu593MSCiFEIkJBDYmgrC3vRTM/Z4MxXLhv
fYoRDEjvROG+EFb46BlXM2HTXPl28elXT56Fr2uwtXVMR4ON37LpHBcOpX81G/C7IEobd0EZopIc
cU96kfmSlwET3ULfeTXsqLIQxt4oUaY0lkAPnKPhNHVl7vpguk+mzrtW6jUKkS7Liewfr03JOHVH
IlQoiOkLkuNjTe91MryhQ/Qe5z7f+rBet6ZnB9usjdIXbuknsgyd97EhTMRzAFNMTEvQsdQIv5AG
vpSul+OiJqA4HIrpITTaA9LxYh1TQu4acgYvUYOSKxyGdoujmbvz3GK1Gkbqs/jqTQngjzYM5jMt
XmatsUcIZxTjSDJ7sdeug7EuJvoVKig6BOx5CvKp0Q7Yi0E2rLxOTK9giuLJaq6LJGpBzCG4rJME
DUsM0xYorgRgIv0P0Wr7oJqx3XiZqjdGCI5kAdbf+Dn+nzz+RdbYzreBIWADokaHLR7byQ3CWXKp
RzmunfK5RLIHN4QIh7ptIQgpa9h4Ru/vQ5eqY57wa41u2nCdQ1uy+YBmnP36ux3q/AMBaEWbKKbV
75d3gnPg4KvFVti4D6JCroA+s91HRiRvxhzqvhtG9i2aEbl2HBuhik6eKH0NYHF2fWOUXO2ycQg8
asvoevCTjyJnoD9W4HDp/IIRailIPZU98gaXZ89u682PP/7tr//+bx/j/w4/yzuKRFwI7V//nc8/
eO+bOIz0v3z610uZ89/3z/zn9/zzT/z1Jv5oyrb80v/jd+0+y/Nb/tn+6zctr+Y/n5nf/vdXt37T
b//0yaag+THdd5/N9PDZdpn+fhX8Hct3/v9+8Y/P72e5TNXnnz8+SCjQy7OFcVn8+PuXDr///CFt
+f1G/e19Wp7/719c/oA/fzx/Np9xEYf6s/3j9H//Dx/x+Uf0357h863Vf/4w/8ING+C/L7HduZKZ
6Y8/hs/lK4b6i2sJNtam60nLtaQyf/xRlISk/PnDFX9RtvI8Ydom57Pj8lNt2S1fsv2/YGjxXJ+e
JpshfLs//uOt+KdD+l+H+I+iy+/wBOqWl+P9+KP625Ff/lRU6o50bc9RJq9NIU4SfP3j7YHW2vLd
/0tAK3FJUCV7piu/IPb2jG/0vW2lG8lcydHetQQMC9L++2GkfbavGic/F1IPBONFA53i0lkYwu9W
MHe7f3hn//5y//HlScf9b6/PVcribfM8U1qWxaH5x9eXpvSWigABXFThcEbkUaxyi6k87Uj88eig
8GxAEVk+/X4oJdaGujBe6wGpfBw3xl1j0nepK1ipVQ1QVTaF9SRttAu+ripCxuZqnYh0/oWC9J7t
/i43egKjfJFfqAor8PF+cdBL890ZP8KhFYcSyeUxcakXotxiEq3xwdEfwjhbO8OOPXX8TuQ2jYei
LUEi2u9U+3B8yWPo6YHKkBtPLoHKMKCMDqFN969lSX+WPjGly104wxDm7rwJ6tXYuSOjxSqdkO6l
p3IeMJ2mzPIcuvS3dQxBWZGekiZu/J5UiE6K2rNOrJLVyg+Rg9lh/JirbG2Ydn+K3YJqGAD0c+6P
MUFng7euSGPYWjXqH9ZW2mDL/Zwxt4NOzCKn4W9/W8No2HMGH2tk1v2yanu8c91XcNHh0e6aaVd1
i/GrB8079v7Wr2PjfbG3OHXTfbJZ+xK27p6UCV5pHv4fYWe2GzeSbdEvIhAkgwzyVTlPykGDLb8Q
Hsqc55lffxdTje6yfGF3o4lMu1AtZZIRJ87Ze+1mFyiTyZSjX3yFFMiPiYALSjN9ToUfP48rl571
IhiRwVmmxu7KuXU32VXK9uPf8jLr+RL8W+A241YPACXZjf2cOB0DW4k4OYOOczTyIlvnfeYQ54TN
y/WDTUsH6dKk2gCGy2bkUubn1Jw1KkWoP5talewZxWoULbyNbT89E0Xhno3ONl5gOnpnu9Le37VC
A9EhIIOO/j4aixl7lxPQ6Q+ttiGCSumU7sing0NsZCSbxkuKoeklqsEzS5mVy7w/MLCeHuPJr8/3
SzYRGwNV+DTUPpMefHPmvmjyYpu2ajjZLQF5Y9JTlU4N0R1FPJ9AE/RHunqWQ19fcznCOIsYDFhM
R/NpcEhqTOrzWFN+5KFm7TS/+KfRHebgTQIdT8UpJiCg5z/0It1xFHYwIcbEL3nJsh5dhRRcEvwk
43Oxv2+8owD5zdcz7bXe3GoEA6UlWbe86DPFC0QUWgf6tUNyz1dGK+lAkMdz6yA6qNQDTaG+tK+Z
jMbvIy+0qJ/eNGB+smNbRO7AYUqylITS6iDCIPXwwyGPaUjOO14cqmtBP96OSwarjbraaZScCis7
oZhoLgYhC2Ce80Bn/EYMqW/crGGqD/fvDoX/Dzt8mUTqHcX8ZWb8QeTGbM1t/egUhTqYmX2ichDH
dr64GRgtMjHk0tRTopahTW3CDFRjjnoY3mmVfI26gie5Kp/FEB0ix4cFoQnxMjQcT5GER1/pBl/8
JA2+/XkxNJ2PayFbgcmozbCU4zqoTH9dCwdhlxzjfDReCcnFBtNIgKHrkUPAkYwNc8OImrmlDl4d
wPEy6RPzIEYaYG052esRW+xRILRZmwIoGcMdHOCODgwtMXc0C92r1sfgq6w+w2zZb8qAzCS+5vKY
JIIZOXGlw4CyI4yRXWOlsym/SReKKUyPRsYNazXewXchhyh/Tn7SY1KACgQwjKWd458/Cba53z8K
U5c4XgwpbVt3PnwUXQeS1Y4YunOraGaD93fqnss0gDRfqm6NktN6ZED75sTkmjVpnZyFY7aMycfL
gG+UWS6bQNYpd3t/6xjleAhNbVi6PnW5w/q5uw/Ihso/GT65lEOja0ghmUgz9s2hk/DWK4o14qdX
e7TkkcEGioKpcJeeJ9lFMVBSK+KAw1laBesyWfxvG/VF8DWlqaIM5a1VKVsYlam8+bHGTMpqzBfJ
mphW5LhySOPgNf7T6ja0BuYl5aYyAaJN9rjAFxwwbKERKBpPPjra5v7UN5X2w2y9casqvbqSIOSv
h97l+NR5/5QFNpGVzjBnp9kAb++XTBtgcbEsErLZMrDJelIsgzwnFgbec/CUpr78yfEDmEYNB66w
aUS3K+rv5G2QAwtOi4p0CgaOTxy8di1zjkXXhRn4A8Yamemmt5RBdekgcJ+Yss/H0MJBoNJwdl4O
7H+3KGqJetNoffl6EB66Us3RJqz+NU1Iggl8sGSuoebojUC+JiOLTKIGtKYJQiCZgrQuJrqioTIv
Ue13z6Oqu+dW4/wzkg0junbr11GyTWyislQjuk3lEYN5b1MaYSA2LpCO966lDncxLoR+FjkctoYU
E93sy6NrAypVZDkNzc9ci8QK8wNanjTQGdncf0aVVnzFTldccqePHsbWEm9jEKRLv0e1KlId9FQO
OUm6/kmbEu/YSzpFDzY7BpiU+yUqiu9wElvUCC4KsCHt6NrCxBCl0+z1zCNLJMjcS9d6n/HrvgpE
d6/CJw29iPw3K9YeO6s7ak1xrsomfw4tvgLw7eiQ6vq7Zln959Avr8JP7Kc2q7/ogSIwIiAjtbnf
XPf3Xe2cHYy3D8b993OsQQNFwU2oF/KWFs2sgOSwrMZ6ee8Fh/9tCDsOyafpVOkPtasp0kQ50Lox
Mbdj2680u84/WQNaHpRX48nqaC4kA8GIRRUamJodsdUSt3jTmIA1s1MLGVP1yfK3JtS5f6JJ7Q0s
xe5YiLOmKZxstMQfWrIlhvuH2HIf74D7Ggx6NdweAwwpSAHykSlpv7KTeUkH9MHtlJO8Inzs77Jp
YqhcGN9FTqa9ZZzTWMZrmJPi8v7NkK1QPZiSkULko2FNCmRUaNTdhaajYtaMsrgEhia2Uxi+0he6
aTl7t++I/jWrS2Ll6IHbe52K7VB5mbqGMY9TNnrj8v7WLh1yheK2BGlAaLChM5ZHwK7tmzjWjzjD
3ZWd6cgpw5Hl1ooHwnIRztvai/7mdVAZSOubI8AWf15ZJWeOX88DtpgPHDQAOFxgR/9Qb/sAFPhf
AJ+7m3MbWT0RhjqPkyvUslLJt8gyxc7Wc/fsheieDGq9lW7OIeDs4itI5GzlpcxvEmytNFL1w+rJ
Kder9DEf0vJU829WtlXfPBO1zuCVxdvccghr0V7BvGzvm3ZYotBoYPnDUbG/JFYY7JAe4ehTSU8g
JHqvZG/Pi1s0hHNWK3MOGF6kVrujOo0ecP+/fCi/HUL4UHSgkKhIbKWULX/deOu4bDyjshHwo0lf
6I2qD9N8CSdX7kfvMs5r2OAF3U53c3RHRhYvajcwdrptET1WD/syauRTBT+5TZLwKu2OZFRhvtz/
ns9w2xNRqmFU2NhxR5+H3VhZ9QWlsH8KU1AlEI41u9uQP4B5pFYVUopl3NBkrz0zuFRCeKdiIoS5
QZsX+VH6PfTsixWJ9BXWSIDCzXwEblMciIhPD0YBTZiOerz78+dk/j+7sqI2oVtBkWJYHw9rukD7
gDcqX0CVF9/GwCCTooXlRBkb3hLR4Zr329fehUyQjohkh7CltO0T0oYJd3IJSUM2neYHc9ZQhDaN
y94ynV3JcKkqq/pMc/Hn4ET2NmGhWfURgTNsxP5aZnBUE621H2WZE4QoeVR9Jw0ICn3ozbR+QSdo
IoVmwpYGK7jJyEKCtntK4sGZE6uGnSiqhz9/GAZH9I9PknI41QvJXcNZ/cNN02UWnhjF8cDqbHOd
NwORe83IJprofMFcTGktp5aols4pfgjHo2Y2nfGQ6K66Vk4C09zBS496xXJ8e+VCUnrA1WYuU9ua
DT5QufrC2/V2Wh87Df/KX35+OddQv7QGlK67Ot+iNCxhoZH79a4nRbL3udPIBUmddu2OMj7e7077
tfL65BMMkkM7lFutSYNNOrhftSSUj8Cy7WXv1XguPLe69ip6YvNmSBg510RLkgubEdrA2kLX4IZk
hNH2uRWZRNeeWOPCI7PlAu9xgPUrbXqEUX0dFZKU2MwY82/NknjnAN8wNEuX8NamC3c8MYjFzDZ9
Ntumn2U+6/m+H+v0CKoDzPAkzkZV2icjMqzTYHQ+jd0Golo01SdFM3HMgV9YaJUPnh5y6m/JBGfv
jUx/OKIRxaMcgQ3vs2A4ZWV67NFuP6aZHV9b30MTo1nPzXyZbRaAX+mFVN/AJtXX2iag2MeqQKIM
D2Ea8ZPdlworIB59cIxkmYwh96wIbubUJxu89CO0ogMghe5pmC9WEpCaaPJITb2atigD6nM0XzIs
40t84MwzPIxu89MxpiZJOZpH+oAZdGeOb5vqR+fb2lHlWQggwWQXwhEDLzo+1V5srIo+y5/TflYo
tJzZcS2voh7E4tSUR83rUCZRb7xfMB7RiR6BaUEJWmJRrC5F0dcbJUNmyB6irHEayRoeifIjnc0l
oWjaylIm5zDyXxs3a4/s5haYJ3r90ecxzpm3w+QByIG2B/XfsvSD7E0MY7IlSIOkQbfN3spK3kJn
OtNrDpeaJHs8rpx/uJdoeI1goaqOClyvyu3UjmDLYafbUY2oPXKfJnK73hzPsF/bBBa8KEYEHet7
B6DJRhuFTM//uaEb2/suFJTS2gJwuiZxGxxITlgOXRmvCqW6LdlQ1ieta14FZ/GHoVTl6n5WZCEc
l44Xoyl1NUIY7zM+X0Y240GMsK6Z7/Qw24vE4VyJgDIr7UfcCvXtfjGoZqPu3PvQMi3X7h6bgjC5
MBwg8TfJsanhQkU2QMWEPHh0PRXVX1tus8HGuoFq9gujWm4vZzJ3fhyCL678Zkdo07e4q3NCZgPO
/mXGzIzjC2Ha3CBtBtU+yR+ASGRrsmaCJ5Jp+qtp4Ulx+yvG6CJeNTL/NmQeaAlzjJ61FmNhZ2tf
utIMnlozL08osm8Wn8aqrh2FLtoJM9yvXUVl6Zf7Ijd+3t85SqfaE4PFiTRByEGNd5hcTKRO4Mu9
o/fa02wZDl13/MxY9W+r129btqXcub1qsoCZ7EYfFi8vxp00KthwjY4xdoz6/OgHCPg1U50w9sYK
kbHHHvbidzetMrXX0ik+FSFiTv1KSIB7LqXrnMnsQFieZgbgXLKBRwr379ycT3GDJthJvHIjVbzz
mH2uyrwfUC2kf9lGzI8Fme3oumlbupDSVQwn5l/0Xw3ajFMuoRsDeJCkPWtdX75RnsFYn0LvURmv
he4P+0qvFZnoJNJJ37oYRSfXHp4F9NuGelG+9zpGtbOzDcgOgEflo6gM+yC9fS/r9b3iAosc3+Z3
CQyUoMuKtwllyV0iF8fMXaXVQnSGmbKi+An/Ul5RSX3YafgdTcOkaqABLW3lzI2Pf/2OQiWEyYRA
0Ie8sJfSRPjlW9x4VgNCKO7Sb2g6wR+3Bb4mrc1WmIH25Pxll3wSzryDI/WtjIAxlQXiMlK+T2xx
35FelQlSLL3S/IS2hkOuuJFf1W4y3VE3lNwbLYNwWbqcccsheLLqDDBZIquNi+DvvQEaJGW4qfLO
gxAkvcMkrX4Lugw/I/Fprd57x0ovxLM75+3IkYHTYBAFWfY9rGTrACF5Owb0PO/HviF1wwch9WaL
UiC96BFsTDOi8fdQgLMwEP+f0tZgNJ3E5Rs2FELjixz3UZd/5ZCacZLkHytN8iLAOHxLhj58pHlf
gTkG4Fq3Z+yD/S2mn70SKmQYX+bTuWlZXTHTONr0lMoo3vVlkD3nfGwbbGpwcNklhjoMnyzypZYm
WIotCTjPqg3Lc+ASuIsaLr16EqUGs2IsdfjAyrUfgqb1ShWvw8CKPheTv4vyyvma6MJYg+0gBmQ5
6Ln3T5drJNdV2Rdwhi+efEGnWp9Z2R/0liie92q/VQH1l3QXSHHSBYbw4i1ty1vl8kU7Ca2UEc31
+2zrl9HWvwcLzsf1Yb7lbJppVDiK207/eM7JR7KBFF2Z3k2eWyt/Kz1S2GvomWdEQERkMRjhE/TX
Lh2on9kw7AVC/oNbMog2QPgvGC7V57zzs33nD86a0Wv9bJG51xP+POk6GW8ViVtNFetXrSb5IQkc
+1iyOSw7pb7aA5RaA5z9Bg0/BXyMYCuoLfXsBbmFzadEL2SQWZtLPd2WenXwBn88vDcPih6ZVebC
DW9AjaQ6A1gXWLMOQXxwWut10NneKkP/mZSc1xPgZq84aWmiWyWou7lxBQSBCMmkJ/ks6A/kQ5AM
UaFPdhJ9+pqK2fHWxy+VFYoH1NMAcfR2rHZYr80TzETCpi2cFV3ueNdIi71rW3H0EygkUbrjwWEa
8pJH3CBuNZSncd6HudR76n4ueg5wN+265yTSgstwwSFkHaoZnZgEhACM89vIk+NfzibG/IX+u5rl
C2c/Rk/mMusylf5hHXWr3vctKWLslVVzKo2w3vi1iFbx0Mhr29Y/GgCrKxOd9r2QA1aj7UxIgBBJ
8tzbCLMXy9xr051v8hPasfEFLUu88eVUoa7PvoJnURfORQgMPC/7yxyMs+aHHx/4FN1OybyQU+jv
9+sU2nh4BIGdU+WSoQYIbzC1cWuGOnFX5GttSur1YzWrQk3sMhBaynpREs90QmjjPnLcYVxnd9GL
j0DuQeIAWwW1d4nN0T9VqVnjumt0opwktUCTRLuocZ1txXeMWpv8pz7MQETNr/SIRBwiqyGjuhuE
KMZLwBBzmca+vlbRuNBmtVQGwakyRPj0vmYTM5ywmt0bkveL0Gz3ADbGRdeWhifZtS52v/F7CmLk
M4qphRDRWxaEOn2n2lmaRaGRam9Hn4fwK1JdBSMj6s8dCkfQw5n72uattgCZQ0WXZNy0TJ4WTjVx
1iyAWaVhWh7ZZL7dC0eViXRXS9A7Un+tUKi2NEI+JX09LYUzOicMkTayC4NZFmW3geN1yblhwSqO
eT73gn3oeGrLQz8P5pwGvIsXIPuSfQMLAu/EySM8LIq87YRTbw4ySYndoRQvDLnTQvTxTUpGuzu2
8NBNMuHssHMXnUptsLTtuLfQSD8IRXBwpiUI+INuRSBkCSbpG9G47SJSGigweH4rSGfmKsO1dwFB
YKJ36JmbFT5BeZKl3Hccf5tHlMNwvGLs6QOVDMr0S9Cmaq8yR639KiseRa3zKsvhb7CFpS4B8cJj
EZwX6pi2uRZXrxBDUYWE2s1UU7R4b4+FqYSbZOrPyMwcCMo+Uk2n1J+LhCw4Q5vpvghLNU9hxbYA
LYKRaJZT5Pyl0Pu9YWUxGzYZhkidQo/e5K+1Q1vaWmHWA4VeUW8Cj4wrpPzOcaq6ateGU492W1ZH
WZB7VJFLI4ShLYGZdIhlyPkAjU2iYyfiz4FpvdkW2R0kR73ZVEmfIlwTEdyJF5JGhrNdywe+NFAb
Bn17a/hiZA2x1m6doQHBZNrFqNgL215rNYjj2G6/tTpPjzM26Y5h7dUw/Ono0xoC4my/eYV9tjon
2GYEEu//fHLXrd+G+rZwObnzmaASMJT6sLnpiSHpnszPYCUw1bP4H+6Xsq//8+p/f2aB3Fp0hWlJ
7JLcb401QNRprccqk9W11n25rjr25TRCTBaA7VndtfEoj+HzRtll0AfryTR/2HZZ3e5vOofEaQmX
a3t/a492tYeEg9mWxR/vrU/3nqL94IfVsPXqRD872EKWlVE454lhz7EIhkfl1P6RfFIy5qSHu9py
3jpnCrf39j4wFG8DByBZBoyIb0NMM3VPWJ/2UKj2NdF61DXDg6gDakhyc19qM1afW2VP2MDC8Wpq
OBb7xhUrqDXhOi1cbpABiaFvmPtu1D9PE0aWB2cwtp1GJFYznMlFGWHKgA/WXPn1PrOgStCu4e4+
zjBLyIO6qREt0zv1TfbpN3LLxoNNqFdahdg8ZkPP/YLCuAADaQzXchDimPZuu87prK7uHQzd8B/7
QZEKGxIX2Ma5xXdTgbIV2ARokSMEjpoRBpKW2MvGngO6m8X7sNQhZ4QUo3IpJhGLTRqw+aOSY4zO
2PgFmXC480U7594zBu04P+wqxMjQSOcRN46nje3OSWCUKpoU2jXnblh4YVl/Lu3xi4k6YGu0ySyc
DMJxn+pRdbpfehLv17D0ODCWOZbwMbDxqnu0QfWWodqUyO9m3k8pwSpRt8giu10jPlkogB74ELvA
5i5Kd8yMhl1qwT9YSlUMxxQWAI+VODCxU6cQCw9GLlDMyJfjrZvUFP3KRAlLWf/wn9N0s/IwjZ3T
HB/mnx8o0/q4+dr2rLexLKkU+OiPrbyJu7Ili5HexWRZh6JAGSiB4txPDhY+hCfLvVaDs5KayuMV
TJDsYMRl/siwLd5PQ03PZu7JyrkRyJwbARe8gmVXYsJAipY9Uk8dplZ/wT3v3LrSfo0RF34pqNIh
yNf5MRFigx8zueUCeHATrsZEMuzA5vWQ6DqM43wKD3pnjYc//+K/FU2WbSt9PpihULJAWH0ompDc
Ip3vMw6fUUOXo850ru+9Sf8ft8+yZwLG+nM+tQeRE/aIMZhHwGOqPDszQdFlB3/Kv3RONFzKTBi3
1rcwrdNuc0Oj2Ny79kHoqlNrGz///LPL3xdBl5MzAicpHYv/fPjZkWii66XNBU5t+jrKBg923Jcr
5PgN5QdcBmEthxDxd4yp+Jpl1BJN0GdbCW+bAKua4HKOUdu4E8165s2fxrp8vt8ASNctbuIe2o1v
if39lZHJcRMQle3t7sKJYexGvJjJDUhyeDWr+FXrFVFHdWB/cvyU0Xh1CWq3eB3Br0K74XPVsMyI
aZZ9djj36IykP416Ss/Z8HlEowWTw6gPd3OlmF8ZTdyv//yZmfNn8u8i2bK5vTmLG5ZOz9f+OP3p
ZB/aowGNmMG/H+/DwJv2phSfCDOot8Lm8JKDo7veX/kusJYoNTzyHcaVp3rr1WSE9gjNB3FJ1/+k
x/OGxNybs1fwBhSNAe+GmVHSJNbTrLCWdW0/22YFamzsmrWWzicNs1rrUxv9KGsLir0ZAIINbAYB
HHEuup1WpyLP1r0ZtTAaPTP+m7Lg9669qzsu/ktHGS5tl493jV8o3+q6mKk9roscLF2Eez9AoaQv
SA+BW5OZgChbyzwZQyRPuusmGxfAOkHJkXscQ2La5tKpCxTBNDkjjKCP2w1ueoLSK9Le/nvBiBsd
tNF7/fN3aP92UlBCmLNEhIYRpMqP933koD5IZZ8srKRjhlCFzmcAu+F10K03ek1fOMhQqplmBvK1
y29RQZhnPjSXqotyuBtG9pCD8N6aMlvZTZYenVoQHUYfFB13GN8QSNlLeyQIynMRJ2NdBC83K2eI
jcW3qXvfNCfVj60i7i6R4yGy3OhpKL2vFklpg84xIhjM+qiyYFM7ZrpENozdwrDr2+iK5xpkrR2S
+OzW6s12hLXw2ro6p12DBk8Wt8FgKQxTiMjvq1DNWNKPhfXUmJlH/mhZALeYHybAsN/vmun7RSVk
cA44y1e1bmjb+1N8P5iGQ/YZam+/gVAdHDjz64txbtdO8fC3h0v/bTrGF+OYghuLOlIwUfm1Ug2H
IGamUdDiSD1oYZMjX/B1kNvTf+8qLDwIRasXJzC/q3740osgXCeh7i8L1ZmfPCKnNS9Y5oXlw1hm
djVGpbm1FCWAgYT7z/eQ9bHpaCnigGwd3Q1NVOu3w7JnE5mYcbpa6AFPXc9XfBfM+JNe7O9vpePm
m76lv0rvSD9CTvph1bJZi64YMRtyabBdkJykXkzLZapdhPAK4hLWr8V2CHJsjkAlxjqvq+jSd6HD
KJ8gOZVpp0j6ajNN8c/7O0fTXWyTY8POadRnZh/uI9kF+rX39R19+rlj94Cgpj9bUS/Pdp63rFug
keO+qk7VgF8r1vtuUc0fI91pbZkkmY4qjbe9LV9CyxYnQazjDojvX7pMxm/rqRIWPlChc2rnvx/X
00zLgxRpeLJ4r3r7RjtUWUKmS4CWE93dIs7APSyoGghungicnvrxCx/MIkmvQZiQAQBZDfnnRHjl
IKw3jMYHR+B9tVQbrN5btxa2soRB0f1hp2yX3vSpnuTbn2+J/+9XkY7DNJAhuJDGx1/FqDkjGBoB
Pe+1RzJJHzlFseRZCk5tbqRbAm+Ig2A2+DD0Q3GLlEedhO2ALmv9jJlFW1SZ05+UW27rVGrvPdHI
Osj7jz7R4aVdLW9R76ndf3ZEn9NjlpO9CIDM3P7lN/rYEeK+hhYtZ02dKchm+XByDKrJ9UIDbRfO
lzc5oB1Lus45+DapjcJK1cKNfVKTs03X9cayjAE7+i6eVK0gZwQrpNr1w8FoQ+sVdmy1VGOuzpzr
2iW5d1ig+uRo+m7G96VHf3s+PzbM6QSx27NXK7RvrpTz3/+rYZ65BrNyHQo8WuL+odUIJO0gYcMB
gVERhBz8Y8tg4MErfBXFsipbQPI2nQOtmdw3opfXjOTNixYm1UMJMRvjMS6Ie0XXWgx6csEsIWx3
s1DkSGqCf+rY5zgMU9TOFatREouuG4B7pT4anGKm4sHSxgASYhHtO7N6MzEo0SmtOE02rv04gdgg
lkXzd5TOTx2crM9BSuNAWPVOYZN4hRrZFuH4RVZ6vLHsy/sTUwgys/7nU72/SmbHqhb4f+kkGL8v
etzWlkXVyIOqq4/qBdSVzNwFKd/6hHZgeZc9CU9YB0/NGgZbfiuVcI/BrFXOKu2TaY1qW2veSGJe
NZh7C4gWnYRDLmwHYdNgnmRLM2kcu/xyH+pn5ZxaUfjG+S938nyn/lK2cSxxnbtOnm1F3Mu6f90O
hYZq2yzwnceZQbZNK3LIARuzzFBAzVrrti5WBVHaRqROxjwB4wg3RwHMGoOsbrpt7VpvnqrNnZcF
GCPd2s92ItHWrKuc8NO/DbX0320H90WE1juPnWNL8eEGrhpTE1HNwph3Sr64Bs8WaiHjen9l+Gjg
mAc9NmUlPoVeL8DIhaDQ4qJ+BKvKESSKw0NN3+exnC+j2dCua5SxuEX4Q1/RwKY39PnbsYofo5JH
WXccdyYPjZdSJMjMjAKoTGIv5sZXplfWoW3EDEyLszlwJlvf/2xqdDCApoNdjDSfhzCg396TF8KP
gNmYHB6ga7MCjOy7cui9fxq7fAyKwsFLJmC9DNMNastek0HzaXSx3ueuk+2Ltuse/TDpHpHKoPJJ
Gd/O7+5/3imT9BYsqYsiYdYj9NjZ3x9K1fVo4cpK34Uc8+hkheWnrqoWfeTWq7YoceXPYt7CkuVa
i3IE/74FcjSB0OUZkHze19PQv5mILh98y8OERZtsxuz1x3qwz4OPyA4FTvZgzwOYZPY9uml0QQVm
PdXk3CybIQs396IJ4+W8kMeabq06H94QkKZ5XeDD7veOQCP7/gRha0HxM5MU/NRFnm1TL6xHoxZb
0UX2Ipo3O5Uln1vqJn6liCNtCsLmIfSz7mzZ5TJGwnkTYR7ckmj8W5dM2B+P9bYjbTlX+67Flgah
7NdVVOiM0rVWoqt1/S9EWaSLMhijaz1fHOmOu14MBI8YaXQ1ibO4VmMYkxGpn+//xP2Pim5Ab4TS
DyIJQfKDGWWLbIigws9CFmbg5s7t1ff7u1H3jiN1Jp5Or6DAIRu5lE/ttPOb0byY1ed+nqgw9tKu
o5s7e+tsVediyvigOSncDw4fjhCUhuGiYnK8lsKpnkMO1yoj79LQNqEG90O1I+fOOAC4G3IrR/Ew
bc0B9qnTaOoVQe2PqFfVT3ARTehpZPS67UINylrXSWy/AjVGzsORh3+m3hp2Zm6s3LGXSXupesRt
BTR8CjMTxLVrXtK6pNdFi26XlZBlRdeUDHM47t2lPz6dZmlE9Av01ntgYD8PySYSc/CPLLn1Srai
zrlGobkMY8X6iubgwF8iOvZAQvAtEcCZhDt8M+anOC6fMyP6GbbhxUcS9T0j0jCjMfRe+vsjIY5E
Cd1MkZsbeEorDavj+i4w9exqoYKsJYIMnJjTgzyDmwIGy7XdjbTqkvCPbvxWRC3cMtv6zENlLbNO
LFrIi89GRWabZJtapbEldyjw4xWTy3gJpApuhe2+WWRTgYhszlpPJl3VVEeMrqh1nE3KrQiJgADF
aZz0p0Cof0Q3R1jJBQal8AYTi+ReF5bmQCtoG5CJtWsKK96VmoW/idQotw0xGNuT+6lXc1u0Qw7T
dRbS4CZKz1HA1FIM88JXW2i28qHYdzAnTyRLw2DXVPtiFDVIVDJAFo0dXGncDLu+TqHGMxZ7wdZO
SFIKSbGd3zosZ8aM0TH0CNnpAMm0saE23C+maEGJA/AQ8xC+pkVCPQ3n8P52nP/MM6KcRdsw5yDB
JW6J6oxOHwB3lwxLT0Mv3xU9lUV4FSGbK/Eo1aPvNtWjM4b1+6tMuBXnj7jDqM7fqvlSwfMnk4/x
RinsU+xJ+TnKu2HZCTN+9EdT32ruGB66xsrXtUjlNdRsgJIGRtcKUi15joX1OunuxdE4jWbspWRK
td4JaFmYx/Writqja7bFN1t1PsBAENhdG9lHTm7giCDHfsMp8qAraj+fTIelCwXjQKsW/T61zWtW
MBEdqh+eSFfk//jPvhbEt1oy6u376pD6dKDHwg0fsXHdWLU3dpU4a88z3Qc9V9MKtfax6Sr1XJU4
m22iWW46NE1yT/JoO1RoCe9vPRcJjo5l/oF1udy2WOoLf7q1Tqw/3S9RlbxiIipO93cu5qi1rtnW
MizLp9YjE0r46bAIhV6ugDf0j1GgIXebL2PJQXMqjJZQZqm2QVhPG3Rr5XM3lPuQXnNWzN7f3iza
4/vL1qAaUzTaFVvfLi+1XWQ6h5H15kVUltiVXWXwIPSogvIBD3chDnLWAjXpJA5w+Ik5BEfG1Ytc
7CSTYtQ2eeu8qLXHgGP0Oi9TxHJx6JzuF4rzISrh3jvJVzfVl2UblT9pB11EVvpvQMQYBOJV8MJh
q+EeWaZFrz9O6C0f22mYHu2HtBcRsQeQGLpZCiFLuKyVAXiO9oYCtI8RoSnGJzkbAO2ewqRoZXHI
icwiBwxdVEUkGg1cAF6UcuOLmVU1C0xLE5zO/MvUTtYqkqJbm4X6WU7qqyxrbpQ53ixrmNxPA7mg
kkfSCHhCYy14GSlKTF276GSr6Sgp0PBGb+RfuRF2LFji57ZX7X6InWRBcNcq1ybiJl0OywbwdZl3
lNkFwS16DlTRL6FliIKZsKLsNynmIMWWe8DYtyreIQV7ZTtTy7o1SUmw+1U2WIqVrtp2iXgqwva7
cKNt1Dj11jUh5Jl5Ea5rh6AvoActkrCvE1THslKwG6X9YOgEu7nTLh2zr+YU9pQePr40sooghuF/
AThhTht8k1+tkVS3AO3gDtMdxtLJkxtSuE2gmRDQCUp3EkgMWsnBaejyf1DA/R9hZ7bctpJl0S9C
BKbE8EoSnKl5sP2CsGwL85iYEl/fC5C7b8V96HooBkHqqiyJyDx5zt5rowOqs3LLTPHdT03OzDK+
J0L0p54zatCy6DKgwNjkIzIHrJ080Z6mNn+1Ijc/hChoS77XJVHaA1YUPv5N9bsj+uGso6vZlJkl
A9zz0b6zoIbbjY+VjA6RbyH28W8WDLWdl1lJgKcu21Qa2S6AAJkePeGRZIuUIQIWZhUByVPGtq6s
+i5njd8MPihJR7dfdZ/Kx9fFvB9Rlu9MGWQGp+GoajDZdDkjm+ky2cPPomG67Lji3VGNibHAfkzj
7g/34IcYjr19P1qYBEhQx2YDexUr6UbXWmMzhuaW7QIjGOM9Qilz4l3tLJgy5u+1VnY7ywvPcTdf
SQ5Mb1WJWVAp920JNRElmsuWDXEnSTLqYUZvGNARHXFJc7ptgyXqfVfKwIjzS90yTZI1BHQb9P4W
VKRY1KmdEz67yeydhpn9Uf1x5HTJWjgpwksOXdx+GhE6Q5S31zADRg3Gkg3E9siNRC0/+zhhY1iC
Q2e9jV0Bet7uH/nFs7UZpPMQq8AEdrxg7dz4DVG3hkmWApA7d+fyF901THmTqeu3UBXQK40cA7Mh
/dHJKGj8ChCAH9ZbLcadEKYXVb6OJjw16FLdpRdmuq3smZ/NgVRntAtR0C+2Uej/8LtPz3Ugg+T6
U+mlZJulzs+uh0ikW7EJifNkLcfa5Og4QGzoAySMjb2OrqpV/YGNWgeEvxHElfBxwBXH8uORT1+2
JHXRPKaC0LU/U1q/VFH5s5z0Xd1nn61vwVQNH5DsHLnDymMeQU9hUnliGvfNigZ7mzrmXlAYsF7g
I63QZnWOhanlKZ0bf2PXPV/ejcQfDTRdOXPM3IvAeNWBMdUhXcK8VNeSJEfrZt/RZSG+AJdW62qM
lKQ1kPn8zfMU1jCXFbMUanzOYOvFRa8dAebt+JM6Owh0Jb4HyvLC21tDdz+E2SfR1GBR2o6D1ZSc
HIUlVVI6QGvAwqWwP1a5eaQC4lPWK6IDzJJ/XIOlRVk3z43zna3PZ3Ji8QlKaMqtZT14nG0WsTP7
beBMpR50LmgLeuwEo7vnpojuTbQ2gCHrYQ8M61Cg2t4XDkHvsyQ0XAFVn5AlwYnRz3ZT/5gJAS4c
EzJEw3JvPmc+wtTe7o/5XH+r9aXSoxlNzatfIixALJot+ikC5TLHnwKQbq8mSGCfrQouGPPGfDw3
oHnPQ42KUnUkBnB07MNiH2NXZYB2oAENtteltu458CAdwYVNSEFEvevqn6m2ZxZLMj2/zWq2naPV
57tpokGeV+rdSwkka/xxb1d1dAQ90gZh9k3ajBWymfU6lBe7NMaFBy2CbCSYAOiccxwsLCZteydr
CTPDAkGEULq9jMo8xzr6WjB86IUYME2wQhhmoJJoombY2bEDJLZuPkO3AW/GEWlbKu/31IzDzWic
U5PGJDQt9JsC8KFVfmZRei1RQSVOSpJwC3e+9nY9QUmR7b2NEqQM8M9xm8UNGYZz14EPyZ9Bjzs7
A9lOQCjGz0pY9CeSsdnawKwXLdmukIxUawIyWYv0BmIfRZsp3xKDGZkYtN00KnJqVBYd8gm0ZRpX
j32DPN30DhGsV+qw5M8MEGMztYScpAWEb8hn935cf3ZVCkBVklDS43xNQRn75lvZg6XpQqL4yoqa
AhDHPhtD1pTCavaTBhirhSjoj/6Z2m06pFX0kaj8hijpMQ7VQ+bZD9QQL263qG1G8SpYA/uOQDZH
RsSkYA3qx4hWvf/TmHNi2qxvhCAHhhYdBy98ryU/45i4r1pFV9Fi46Ex6XNLDvPGEA7Rx54DkTH+
nTRdIMhaO5k4p7pGgurxw3PpiOc4Wqh6k4vyNDJZZlkGk+LMn/TJqaxnPGT6NQ7TK4IqXGu9WSEU
MlqCnFnQlOwemckc0vFTJvXZsXtFSttWPBG/XW0KgsNHE/GL0xBdXBFqP7nJu241BxWleKXrQzHE
JJrK9AaJ9jKiyTK6A6Wa6aRLG7gYt02ucKTHCEUK40cMy2ATTkGikxDcDREJJhbxQsUo4XMTw7JN
Gix5evKH+lIE6DHuTQphcjFAGdqfxCHwq+xl80Dj0dwpGhstIQ7HiMgYc6F9Z/10dOyY3hqMJtbj
wdrHHAV5WzX5HmWjOrJgHZo5fm8Ys2w16fo4mAXxmRnoHWSsR8zFjLML98B2TcXFzmPSEN3Vu8Yx
31qZf3cnnzgcUHrbVIfxkMrvhUfBIfqu3oHv5q9lbSNrRKM/EiYqZ4tkmZiNmvwNK7SO9eRD9E+V
uRT8312bgB1kMYHrKXoDhYFZxgiR5uMOrmW0DRHA130RgvGR4PMIUN6Qhvw5dNkT+blqNuftgBci
YI220NMz1CbEVu2n3LmjGrWukR1dOXrumpJOX5KQR+eRbzeOHDwclrS+FDj1CR1xLMILGgPRxJSY
HIBQn6y/l7hnnbWmQV5QFX3OVfSDWzYOpGhh5LSg0YBJbOx0EcVY7gGxhru3j2EC1bI1WfGzUpFm
BEsx+WOJi0zgLTtee/Z7StYonK0DanS6VPiAEM3E59Fq3lEe0G9bYHcxqW9MRHz80Yo2iseeo1e/
YjrHG5dj2MYdnhOahRsm/RdTH/60Qw8HLCK3CYPDEKZB1Dj21m7EN5+0tZ2rT+/AHq0NvNbkVJNA
m7eF/iyQjg+egTSL3ICtRrxwYhFoGYMQo3IerAAaw9bOOKNHYw2nzNWMnZuiXOA/sXw03X2gjzN0
MqOiAzC0e/BK7j7F/BchkkRuSYqScupTKZe4aq36FWJhjiSfUYN8BDC80O+cwgCiLhxOtdQ9sJI+
e82g4TZrB8gkxsb2Xrq6jO5ZgslmdX4s+AYLhWGgdHwzDcjk505vdZzBg0MYI5fV8hA2LGHliZDW
+LEQjvkyOR1Wt9H5L21m998Ncsd3ddN0kYJ5toHh81+zca1lBhAy3eeOXlzZQ+1tMwsbC64rqFyL
BzIf2uyJ9BIme3FQyy69ZmkJWdgz+ekQf7WJk5zXKZDmkuLsG3cmTbo9a2D1nMsOT68GJCScfAJG
YiHPrcUPbi7mvfWSgJq/6v7Rv4Z5ZlwSbXqpK82/i2cc3JVvJJDJFmd2D6OdKFPX4N7YEFc8A3Mh
qMbyomeyeuFg6HUG5Q8PDELwx2om9UXL9fSk1Z3zkLH5eH1RH2K8rBsCq+TjHUQSHdI7GA7V2t8B
UvOBwrBdH9o+tk9Tl4qFB2Uea6F9x2Az3fV9/T1uhED0PX5z66G6oXX7++CW6pZ0lvNfRlrGvzua
Lt4K5hLIIR3PBBD0r46mirqWboRub2ocgnVo4Tv1CcKgJ46qV3gHoBlMv632TiPXaDdislhUDGiU
ZqCj86DllGDOEUXtf5FVGP+WVTDzZs7L/UqAO1Kcf8++M6ZCPihSGlFZ0h97xpglnbJ34ba4uHRV
naMpxNPsFP3Zps38Nc1MZbgVJE4Rtsbc/L+Me1aF/38OTfgnebgzOYWh7IIt9K9PM6YQx43xHNPg
xROFd8O+Ix+UIMgQdoY7jy/6KH/phnvO8vZhwk5ws/TE2s45sWb///zGNvV/izZcGxWn7cOysA3H
tc3l/f+Y4AxhGEdqathENMRWejvdDfwdxr7adx3air6dh3MbRXfRoMsLUw37EhkkFvl5bD96OdQX
ncWMpAciehM9DJLel7emZDy1GBrMwpEn0zZ+iG7EnafcOBCVkPfrmwTOUbvHu6yMSCVO0GWSA229
ujO10nqZa8ab547FIuqL9qwKsBHmxXQb1t6eKLr3v1I3hn/CQfpjLeiZZmjQK5YVzjPkURsP9iPY
RcALeh7z0TTIupYuA9/lazlHjBRjhF/KcaiDFoxuYBf+NsIY8uH3A0waTLyHOfeLfSW0MkhFv6g5
ChXUjR3vGrJamWssECYEpx5secCz+vJQ9JnFKB30gGgeiRF6NEmpj7ddyO/1a0QRmd6zw7a74ECA
JqT0PYm2r0Gp2gudITEzeUEqYVyUl8dHXSY3d5zp48JXELPV4SE1oP86/ZPN3PJOqcp4ofRh3q+K
C0J4b4fEC/Cy7ul7EWK1KUIsQOEoVKDpgOZDjgKcScH3zEaJe3RqxXOCErfLW6KOCNLoo/bVqIBM
cJjyr2mWGsdab4kmsTpMOkK7eWB571u6uPuvRXn2rJjMRM0FyO7vPOLpL21sW4eBKqV0uz95m9qn
0DS8B3BlyRnNDZ85NtttBmp22IBz1za2NcrbHEF76qLyKr26vFrE1H89i6+dFl9nC8bSZg4LrI/4
/q6hU8+3qUIolVgJc4tenLh9wABERvm0Xx8RDFRPfgaNaEzR4nVlOh7deCoOtd/9UBjA7+1Babs+
FvZ5hYkSJNvAfbBONthcZ55uOBLFcSBshxXNFxzqEhPRHH42LazbveeX3slSHhAGaecHTY0kwyYi
ClLTA/ihe+Zr280RDfumOKAEyhaX1Zj2T0jm5yfMUgToNMByEvQsXzfd8kyz1aNq9Oq4vmRoHRN0
d3yb/PTbXJNSXvsDyKJKr25d21Q3v8P6j66NUXDCPEQ0eokqKWRGpqGYhdg7YwVXontoloex8M5f
sK8wTOjZj9l4m7yie8xz8ZY0zyJTEaVnQ1/UJz8aq7yl7mblTjunwGiS1f4FUIYBFYsHpcHPrpwm
Q5Zv66AbeOhtfKHFqB7WK11Q/YXLhC0GJrWI8hgDhXfrM3YO51SF+rMnHUQ0of+SYeHZTSRyHGFa
fjdXS377rMidvuBWcANdL7SrnjXWZSyJ0IC8Ed40S9pb062MDzTDKtsN8ICrysoeCtT/T9IiCs2e
7Pnekz05MzmS5PDGtEFeIIL49abrBuhRRV7yKywSohSyQ7Pof03PwVxRKFpwFefdnd10SAXTNBr2
s0EwkD+L6UGYgw5Ijf0O9XZ0Hw4/XGJiz4nAPk5DgYpvvUahWm1G1f9ePfikkzH3tTJxaysynXN7
EHfsr1Bwck6Ajkt0trT1B6TqChJuRPdD28t17xdN6GKVyLsnJTjntfljadmvX+/hx/0RrS7tYpp3
TgsgOKfUppeVEGhKWsT637WTXTxO6iFfkDAup8x94ghamsslMSTxDSVEvmsJjg1IvehuOd1PW7rG
y9CK/Lkp/yhRsDAtY45u+t2GiSJhopL7XkrtV1hyCFaDf18jr7lDjN/swwmCVbpM18ipUFertv8Y
Xk/Lm1uevE48pPRtRtU+Vi74Vc3jk6ue/nlVI1HlVrMUNx+0D+yNU8LGSaVxKlf9/AortuP6UKOU
PlrV5G+RAn33+ct/Qym6cdEv/ejb5xgj03MmCNCBJTg96WpKgsToyEzWCURsSfBiMxsQkMmuCsyS
MIHSHrcg/fEezv3kwdsYxnDvhH7/dd+FE7gpq57oPS53YDVAFqLR6m++hs4dp4IzwxmY7i5D6oZc
iTGsSipmRtj2SN638DRa5WUx3fDDTNXBEPwiJ9X/KNGob/3SX6hgPLj/98y3LZtVZgD3FpXmLc39
6MCotSQIwrLgCXQtTu4pycjCqJ/D0IyOk5Y+FNzfRPTykJnIoU3Sl9OWbHSfnfyl9jUgc8iP4PMx
ggEb5aTMFZkPfOIH2E6D5z0ozfkEkTxcw6garwyE+wCHL5Gry+X6hgy7Fw+JI1ld9Ks3A9kAVw9K
FqES2g3lT7uNC0ocgiYZx3M8jA8apvlcgSOY67h/lTCMt7Vhyfuv/Q9Rs06C5j8/VJMRpjGUgB4d
JG+3iUVHbdanZv/GgSrI59S66rmI3pLK/+0RDX368uN2CIA3HvyaqK+Nj+WJnllEJYei2pUeIrfI
6V+7tseyKupDrynaAihVRhoSpHLRBd1qIxmLeRnN+K4KdKJ6XX0gfEd9o+v03tK0re+rz9b+HY+4
pLtkMI5py80zzD7ncSr8ANzNbSj9+YWsGpseUlpne7vJ5xvMEjPQOzMKZN+AdNFb2hZL4RX36bSb
iOLZYnY9Jn2Yvy85U7tMCe9S2L2HjVi9hmaz67WmPDvc5UiF/nmqfDpije5++xKNrfqxsbDFOcIk
yEotZX8U62omdT+mlen5QaSJ9qBwMm5Wm/BqWpOape7t+meTFsYb85r5RMgK+ZwXCY/3QRjwojAg
pUEubM4lRmWOLN26Pe/KLtoAkmBund8tjUYn3kub1ryx1EcrACtDTbsfIAgEuaN6UoYRwBDGB4xD
q9v4mWMdOcSx5V+dtRSnkDcuBY4cp/ZhbktiC+poPOcLCCoeJ5M1saGaxCjwBbX6B2/Vud9D710N
mYdN3aPfqbOUr5fkmNOpyGwgGXNuaAS9yfzgEMC6L5c0yTQX5Tkysj+rgeafgJzKdKeLnuTYJUzj
aricPYmD36/FnFRW9uRwJf3pXil8kK4z4LmRfXiqJSOk9TJp3enRN+bhWKNANfK8+NYY+mcyQSb5
+njQt+J0LnKSXNqcAanh3Tmt88yYxA0vzZKrMlOoG0krzm1NQ2zwtFuYaCnCmEr9gMDNhusblLej
t1/pSFUuYQsWcfZ1Odpje0xMm8bFHNXPqho+/Kn13g3MaQV13Hl9yJZnKhne+za2bpjL0gc/jP40
saW+RWygfIp78yDqWn1zE+xBemIiKOCroFZ9VOYtTqvk1hhZ8GWxGUBwkLrX0G4J2bg4NtsnHwH/
Xkcn9Rqp7jWeaR2jPUVD4ETNfdqMpwrZMhOnInvDG7u1ia147ADtHGdCjA91FScvIV42FgPn2iJA
v4sMPwYWET82OeFErWoD/OfGrXY6g7gIod/WSyIK8s2YNz/hA5T3ZdKXUE1rqmWLtvV6ub6hycdm
ZdcRcnZUIynqVqSKX0TeS6MwP+Zp+tNilFkto4ij3jyOTqC9p+aOAs3aMCBNoUkuXAAsi01AwJGF
16xqjzWJYptOOTrAQ0nSQ6fmoMlGC+EDzj/triqdck8Vx1yyXQjULi6YuTLP3Khf5yeqAkmekzK2
oZZVdxi27UPomlT5shpO0Vght4qi8Vb1dXeoIn28UVd1h1ib3H1mTL9m7rIbZfG8zTqz/Vn58b3B
HfU6JLnBRMOkPZpzMoCd+RLXWrErQNUCUlkggYVT7PpS53IpztZ3RSfno9OSmNqjwAvQ3A9LZQ9a
U4TGm5Y4v0uG6ndG2JpvjMp2dtFOz2019eTI01RaGFgXbznhYGMH7ymz83q1vu5OmdVARONLQLn9
71MP/Ua0W7+q039GDkEijuq8HRJPtfHJdr6sD+7yrErB5mzXp4ku/v391+/R+PKPNo7wJxeZ6So4
rTMt3E2VXbILYhVrCPMACvwXyKBob0rHc+4LN/MeDGCH6+C+m5kKaF0UeInbPobLgyimcsvRa1MU
VfOUxilNeBl/hJWAGt9bgcKSttcXrFdU1H8f1ktKx3HbVQDCiaK37lozf+SwqZ1w07bbtKu1C8Sm
KBBGMxzYna1X2DYRJ9gKcrhf3CjLKkJinHGbgkIkZoFc9zjtRUDni9Ba21I/MrJ6uHfUqyjqIwJx
otXYhGn3FzV8nND57XUId9yuexfg1khLbo6T7elbjrviWejFa6Y3/oXe9iODxfi6Oje5Cw5M6fjs
G4a6a9NovgM+re7somNq0fgPy//K3HlwMms6V1GovfWGfCMKSLv3MCTe2qj4GSKeYrzt/Lbt9LPN
svg1QzWw7xrHOFvD3nfd6dUdHmw7qd9LuJ938ZC88KsNdOAQf2rJcWHxYM6eee8I0iPDGgGwK5p+
i0VRgh0d/RfR52NQ5BmKicV8bxl+fiQOV8cEPdFG50QcNzUHpoiea1YXGLuXweZo1t/g9KeHbgE/
5ZIYaTeLvWBVS864+C5qZKjBQA4sVDHBpy8VIMyC8X0yieJXN3KAAI322mniVx2373GecSiCcsVB
cozoQBXNc4Rb+IkNAURGM5Ko6HnJD2z1qztvfdmbLZx5wPa1UAyv5CJ9G6dRu6e1bL9+uTIN+kwn
xlv2yauSpxJE3b2vHVZdLYLHnZGH8gHvt32m54iRP8LZQY80fHJiv3qD8DGw19qcqZIy/s5tEW60
2a1Yzzt/41RMNdpxyvAHElSsoQr6SYzc0Rsb/U3vaBWYlB/bqK4/I6Hp9xXx5CRf8wzQaLSfgTbd
c9jmtVrnFJ7hW4adx8qK9eun1HyQt7n7m8EMmje/MelRZ90xrbSbYVXxvZVO6GPcgYOAktvB7ykw
QRads55v5hWRxpy5iY5CLDFrHdxJAtaf8siKD7aJl7QXRnrIyG/ZiDWqwtj1g51euzzPD3ZVkzje
gu0x4oFWQ75Pp+682GfesoJUj26ahwvLc/xmunS6EwvA7Ppu3ekfYyXKa8Q8x1vKdYZx+jWajJq5
ALO9zOd85MdTd8j41nQVEiNY9YYamcGhSp4VOvVd6lTFCZjMYsIskfAeYqseDt5IrBXiijBQtUoP
yhP9scR9+TrRrTM48n3gI0e4W6riXtfVbUKOuUfrN5+qanTOUU3RRlzKviRihSgBu77V7mQH5G7p
z6Efexs6x9/SjEwfb/k85MvnQVs+D+B+oIGRcDsVXeB7NifBhYJsZq720EEoU0lHRKAmJ8jb/DeO
Xxz/qe7WEq8068uwopllhsCvSSfUzGOUlFuzzxLku2Z6SYbBfjJDDUhJlb24noGLN/HbAyBvztp5
WZm4yUV1bKbuZyv99sX3+/xos6YdOOUfY6Zj971fUA8ZZf0n5k+WAvPXsmFjFqSW27Us91NFOrCj
pfnvQuy8Am1tYhc/Jbqrne/7xXXGin2XAVHdCj8r3v9u2Lp3Q/qo3Tuq5HDfLLkUSeY8l7MVPke+
8VKwXd/6SBtuVWUTn+BdcWtO71rZFlfHATjZhK3+BoRq1xn920rSJp6H3F4iv5RVGM8q7p56KbwX
Nx2uSeHm5FAbrADSeIqb/lEsgKC8mDqiblXQAKx7Gdx+6/lDdRk436KebVHJVp0WXpLSzC+RDQBE
Eynxq07cbZNM757qJW5T1/xj1Y6HkZlOQ6uIPhfEhE4Qz12mZb1fL62VnTCM9u6jcurp5ptZBJ3f
clBLViRsQzHgszr7ATbO5jY1Xb9jbcVcvqBy+JuMB63twR6UdMIEHPr9amQYsuyXC+VApHCEU2Vx
ZwIj2CDyB5vGLHhFBxe59bvwhoHmGVmutdENpzlpX6b+Lq3R2aEbJz2NdTua9ObMRby+Sqx9lNXO
Kw2BFF8rkdWRb8c3CNn1G/mnL1rOuuHUfRJkBBRtLCXFu+HjorTJ+thF3gSIJZ2vmCP0XW9mxi63
M7LNUT0IpocDyPrZtN6h78AULF1tnzoto/GBn9YYkcumZvIb+RPiRqIC0a4+rQ/cBfqOlbPah70a
nvw79Gvhg5E6wbolDE5dPspWB3Nva7vEZidXEx59AAJ897GRv1oFJIAgru5oGu4EVGc4SQgEP/UE
E81g4YmkMmTKRq20PjBDJCZG9U6wXkISPE8SKkBvjTD9VqDfZEYPxBbte9xbz4b4yzqSZIBxZKCN
Welpe8eIIS+t8Ta3qC0JEfZ3K3gwcQpx7laEuxiH7IazvNloVOinxhfpE9Es+fnrn4V+xeYWr3DX
e22yjRdADbF8KNraGn/Wyi3hxJbR2lzu7EIV2VVCK9FH1FkzjjxK05Ex2xINuT5dEyFzA7dxOLLc
NkQQHaOkML8QXCy1/a5WtWefHg36eoSYzy39FLPVgm5BQOLw6W+YZk/9Qt9fH/zU0ALBP377z2sd
+IFbXpPKo9NCpbnOEGAAbLwTyZK9XKh2L9hXdyzoHYVN2lyKyWx3dMo/aqLTr2vUwWDL+szUgeSH
ZbRXGv0IJDFuDpWH9GY5LVkpMWBQGpudZcXlldxsjgTLSX+yWsgTdvzJHCSkqgghwMxG+GJLzey3
mSITYkWOzSYxT7iPKgL2EDp3xpwdgf5Dco7Ddm/15MfUbk+IQFu3Z5QirOtqKB/rMSVLKzUVFJxo
+OBUHcyZ6XyDRyb33TIGK2PBZrikv458EP/jQZrDQ0Hk2XWW+q+8s8M/evprTKYnyQ517ttsV7Mo
XxKDCgZM8WYGI8dODm1sT2Ia+/NUJUf8qPGjTPov97WHfP25k1juSEafTyjoKMg0HXGHg36HZur6
APf7UZeLIThXr5nkn/zV3nQyO3lYi8xefBO5mz90ou3uR0bB7H7RxVtqfZfgWgzcy/XfpzWk8gxW
OoGe1U3OipgvYrQ2GRmL54SMxU2CCQcGXAQKuedIhmZ5kc438mDgoz5jFqdXtxxxG6Wj8xq17Mqw
6zlulc+NfcVvJu+xWzIGmgf7k/EDyriyj69T3yTXrA0/vLLlRNpLFbSuYW+yI+kH5p/G955dTZ9f
O7s+VHr/Z/3zScqjJw+tpLN0XJfP9aNfs8rGO2siBW1Ta87F9WX3YUCA2cgozd8h+5p8UNzsPJIK
sUtdRi/L1CEj1uABc9NlkCaHA3RwWzwGOMm9bkBT6OG9KzhXSa+6rL1fkhgYxGj8tDm6+6ssmbiL
LIq/z/DYtkVj2ZcQkvdz53O+dCL5qNdhfC2G6N3g53ijXGeoC/JtvdLn7TRVxVse6j3Elfgx9/Jf
seenv8MccL/KtPfESufARjSA0lU0dy38I0cmLytSf2zsj8SdFKwgdE5ZVYvL3EAP9owuvCtDbwhs
JYanMq9Jtw7n4S3V6WgScsY0I7fyAJVec3FdDKtLHbjuZ614bTpjfDV0/ZdW+EvVkHCYHW4Yp0jq
UL+ZpU8s7Q3ZaU1EJ74ZSxK+ykNLLN3VzjvmYK6/RFkg/doO84hSeHlxfTsyhHetaH1s7LnD+fZ/
yTXrswqFjuv1gGkaoeW/kXQWWq2dR5MNmxPF8ghXjZ7L8qozxt5+lv1bZobNrbR1WGYTm4rTEsO6
Xq5vKN1sJsJnm+YmG+GfKy8P1nf/+RJC0JxjO2mvI1ScBwUG+qSViERLVFAP62ueRdw1f8YDNmlC
YHQwo6ke1Qe3nvvruIjt12dF953pT0fohM+goPK8/ipziHuaIuDdRiSCdAtNZsQw/jUn7+EkY9rw
9aT9Zr6Cei+pXZicGdmPwokvmm8W138e4Aq2SNrd32vDMSr0BdtOjkQzXlRlmZfRdaytUE6fvZux
1d+PlA070njD/bqaiEpmV9jwn40+9adBJnKbR3xI4jj9vTLoSplapyQjfMHWQTEr0beHdR/qe5Fd
x9xEZ9vfsEblgWP18TM9slNJJMW1BTV0H6tuOsA9GBFEsir4iITkexdP3nEwz51NIJ5gUf8+afZD
NZUzP8Q7a8o5clH/K84rz4nPQj0qeusTeYNRJbpjVoXmye2H0yhMd9tycjjLDIZP7DOi0FWXby3Z
td+9KH+ntHd2s7MQDrS5fvR6IMeLewAII76qkWwBd0pvo+G3P9G+cC80RnRL2XsfhMbvPB+t8GQR
BxSs4peZ08/Gcphg/O39coYPeos5H9otl87RNKOGauQl9eEt9eFIsoYE7F1b472hkM77LqSmde9c
G+Dm6OG2sapf2qD5l9rxLn3KgI0OqrgwXf7IJcGS61VNIBBmEbu5N5KfIQCmB5X5/hYQ3llfZuCt
IgEWkxdjw56hgAGh5UOr+BGbsfpDd/uzh0H7ytqY7hsBO5D2f3/T7KCJlrx41OhfHLTZocmLGoDq
Z9lHVRczD45/1eqeZLqTuyZeSL0CoALMxsrHu3HpZKxgkBFBVm9Bf4hE2e8G3B/XVuPwYSh72ooq
eZ2msT98Dbv7fEgulXXui9Z56xR+ZYQ8PglP5gXrszihKGUGTnfswspGd70AwS9N0juW/7ewYoNW
BQ3sbAGSrK+l4hf75IQruYjvJLqU7agG+FFkseH3boKWb7uPUiFelm7zCekPBN7lMlFhdhMpNZ8l
96pD9ABYskZ4u+gW6XjaT6MJk3l513Pz6GJJahRm78ZzBWDY7/zkm4+B7pROqNsYQZjnBB7lTsDs
yBw3I1p6LA52U9QnhpPOI0k+M6nRkF2dyD7iyje2+TB6AcnUWhZY3nA/DpoIxt561xZsqb88rM8G
z0oRPZvZlSHeG9KN+VG6TvbQCCuCNBpG37UyLoMyF9eQxtGtNEIg84DMv/tAQLejrhHpPPjJqw7X
DNKhcV5lDl8YU9011ZFtzaJ0S9XDEGsPTHu0N7NV36ciC1/bMGUcEfUb08Fl5zvcPHld/j3oJT5u
xn8K6rXnqJXJdMAP8yo9xchqkNp4Kp3pEWy21+rJhnHvCI0loqBYhn/rs8FpfvQeg6u1XTe7RnTn
6JfJ0ch/Jm+AycomneN5Q1kgrnU2nfB2tLt+ie2KsfnGrlE+doZunLpl9kx/mFCBuXztHVwvyAR+
jA1xWG1ozIfVUJ26HYQqY4ZsXJbwdCcd56OdTgbo76RawIgPvdHO3ASsl5HWVIgoo7m5JqV+8ZoQ
lYmAeHVsU591uW6zKxl2l6ruzKMzFOFZchBvcDRht+K9AsnStW7kXR22Vs95KJxZEXQUUohazp4k
eqXzevLfNZSMbJwvBK4TPLKCtRLPmrcwSpZZmYthunKLKNC84VsaG6yI3oem8ie8RuQ7WOL0P4yd
2W7kSJZtf6WR76wmaSSNbHTWg8+zXENoeiEUkoLzPPPr7yI9u7MyC7j3AgmHDwql5KKb2Tln77WJ
iMJJWhE4k5CyKjCMb5BH9AszH4aLWtTIEcIoD1H5esZeFESCDYj8WiXxD04aHTQieIZFqWj6PlIh
q8zVqbTHbnu7VG6hKeTNBPQWKHeGuK82YhTeqg5zuTSYDTEm1fmENgzO8atsZhmgh331YXokSJG5
3n6vhv7FveWp91VPbovpw7Cb6ySa8P12rms7yyPcSlf9lT9N5QV9vZMrSrkywI0vXZfzCYP84ARH
FfTGNDdx8yclG9KXyKkqRA5BwvaQC5JuPWXvNuFT3HFZm1W38WpNHOehuu3RhvHwqe/zPHpK4/J9
AO19p8UhLZBcza4K40JKx6raYUxIjlZuIWovxb2S6v4r6fWU9lQLY8xQcfIRzDIst3SCZV7XmF78
4meu0z41qATJfI0eCcXO9g5nqq1IXFRRNEe3M+tNjYmjg4ZHZ2eXTwP9fASBz8+xwnnXvHZB93B7
eYSjHys2NrBcKgsxymoPFP8W9VdL5Rm5vrv1ETwb8ACsSre+MFih1Nl7jhtvC23ij082QfIdCqCb
1bhWZO08dz1ZTIRq2bWOYF6rrpl6MiYBj5hCLcmNUdY3wh6yBOdWj1ud6W8L3onViNN2RSS7t9PS
6Dn2A+VCu8ckL35014qBHrlrGTN14TQ/QMrf6siwbMROF/oYz2pcJdfcVq522g0HmjqIRbq8eNMJ
hljMN37WyPUt8QYj5kBb7CZ6QJMF4JGzz8Kf9KFDYWr7Oamkc5gQucwmYTW69C9KO9POhrJlB8gu
laXvTRqA+xmBxOy3NL1sSwy3gdNMPczTB1MFjs54NfIcPsrTWKNN2h7rsz1sI4QZ66AuilWJGQT7
B4ogEfjrznMJ2GKgfmvFFEiI9n4pLzXin1dXDjE8h3Z1+xCRZxCGho//MBcvfkZHNldsIpxMfXgk
kWNrlCMpXISgg9liFKFiKAgyD1RHR/NSScyXTknCLz9GidISBydz5oRz8oiL3HRTc82j+q6rI67t
6liZubnyCk4RZmXVp/nGV9V3nZEIR3K4uCyuUb0PBNK7wEXKnXVg0VuG+ENCGN8sn1RDa0A9W7L0
aRQoxQSsMId8w/Qt5tOWGIQdq3AnSut+/mi5lcHOmHZ3lbuSJmkJsnGnymy6IL/tJuy+vBRem6kp
HQkH9oiNAtTJ7RrzVCVcJAKLALunWDZTS8LTk3hXxSi+C5brRY0Q+TiKXOyCEpxC14+oeqnJ9hDx
qnvFR70yP9RyDHRz4JlPbPcpqAFjw9BYVGVnPaMN2NOMpwtcDKsZk1BRh6wVxoP39K90PNe8N3nJ
7xQlzZa3piqdO6klDNFnVWJstQ9N4Tj/8pA/gHJDLnRJFtMk4qzbxSB6s9YKj2NZ/Jqv0AzpFVON
jtZYGpLcU3od+Us2sObsvihtZvqdqN19OKjreNLqzMxiel7NLgke2ADIx2MdZmItaPTZOFBtnYQj
p/edKwS9T5oy285D1yIdXx7DvPmpWy5A6+nU1HnsX3EM2Y60vOwUtrH3wHB1oxTiqzbxsISG+B/h
WhQZpyZgoJmWOqPmmMANfmrYpEEh8FKFAbhcI0nIGCy1cNG28VOe0pAF8GrueyttN4mrNS9tn6wZ
OUZPfpXGj4AVgJ6gfvBp892kUyGx3MfbJyOZdN9NB3dB2ISB+dNO/ccBNaPfUMSK2IuODE1tojWW
GpEJXt6H9Orjx86t/Z+KN+m/WzGZluz2EAgTY/SoP8uSw1nqOKRJStGDsuK4++fNLGeYH6ad8UOZ
gM2aV+B7nqjpQGG9pwYo4DYoWnZ8o7E2vs42K0MQBDNPYdSzRVXBDZ7BCljQnHVps2IQUAcuOE71
y1BiqiYT+LWmw7ALmyzYtDrUsmlJcvzEXKZB6K994LL4IMoc3CZYB3SfeTHhhkdKg2mozFpxzCM3
21ake7xFxVPpZtkmy/qYYUvwqMlM+RYgDioq7YWWGggrEFrRy5+aVIorQoUJZIiIwMBpobSejQ1V
8KmZejQ+fEw719g2cvz5HtSuHQm16VaPDeVH2zr3YW1oaCfSjALfd/DBVB6EMJkaW8qIO0LkkH23
BvQrAsTGtem32daxfOOpcN/yqlW/yTX56vmjXxSkw5xcq2KZgnz5Md8jjrakm4Hgem/qJHd70wil
sViDSmO4jxOrfZQ1S4QZR1cuVQVBJCuj11uvZe7ou5ln4uvJPSKHYX/TkRWoLPjEe0fAHQRzF/rw
PkZITNVecXBsNPLSWKlJF3Cpk4vBfuCrewgbyirKwjcfwHW+dO3i1ZalfZKYnEprwJ9r5USucB7Z
zE0nQ45y16mgBi2PD6RBJs0GAXt+JTEJvTV1g8RND+RZiyHUoNLySHfz2rBez5othaSNzXzPEzLe
dAxPl14xvrdW05OrHQdb149gKoQ+I9G2fHRz9GZDRQoA3RB5IBNP3w6xAFmYMqggSEa7z5JQu490
ICIsdsKt9W2FyXVZsVvsA4eA2nkBCnr50ZRWuWYaYj0kjnGWY/apgoi+CwlKQ/Ab8XFJEX1HhnR3
dWM81mOoHGO/TXB48w3V2Mle8U98Zgbjbji7Sz+S/kOATWrLgP6ooyrckSlWUOEFVz02W+Jg469y
NMWltYwPYELmrqeMRQQIXVvhXAzTJEo+o9be4buJXl1i3Dc4ILNDTuzvojJNj+kPjYHaHD8a1Q3Q
3IE+ivoe2l3hGwudlPPbQj7YxJilYXnVaK21Rqv/iJUoXFVCkXuG5wmQ28RY9oAmoKU3OaNwBCCr
UTjmzmrK4ZEO9CaKUFXpkORPnRnX14AY76UKznqNMkX8UAKygxP/FbMPabJdfplrexZ4iqjuUUm/
u0lNlGjTjyYT+rSNpKUslC1ArUcvrqKnOFb5YE4WmtvSZzX6j7klXsQhGW4uioq5JU5i7hLX/lZT
i2bfBLX9bEXDGoX48E4euYB5Git7pRGfCg43JsCqcbU8u1zpULSPHKL8J4M3Aoz5VfX06CWJg+c8
Cfu3sS5DKA3h+GjYcbVuiYt32+YgW9MA6CjeTZQpNKFr/8KK6V8aV6spYK1sm6oZ2USY+VBxJ+2T
HyFwAGvz2jeIvlQ2u5XqjBf2iYeiL2gl4GW+TzwbdbCU7bYRZvAYQw6gcjjrwJ2XgwMm2EuVt1lW
f+sTDHmuYjlskQY3SbKxh/5CQzHZoAAnu7axsROEFcjrsS+WvVPLqwUObhkP0GuKBJNlgvr/LJTS
uI/L8Wv+W2T/+3zHqA5LXMAEwCOAeSb9UmMdg7CD0aR1J2G5H0YNiyt2bXFRdXxFqlYVVGWIGFOr
pcPH1bHi1ImuFXpxS3sXvQoYP8GsMECj+xoStbwME1xShoVDoSc6a234+ovia4xwgtLyTxA17H54
NQk4bNus27V1HW5zXQe/iu7s0tAJCvPkUvRBve4M8rmGabMQCa1SdNnwsANd3/et/uHHYBn1go8n
ysD0lZStEUTni2bWBkFSIPs7s06fPWfEwEv7CudOmj1oyJcXUaz3hzYj/UOQdH8K3eQ+dKvyOlRF
cZJNUq0UhLgrpYjtdeT05kFQeC/7wIWgR/N8W0pDrnOnQt9gWS9aYZcnmiXVqdfzeMN0ntxi53t2
rojJvpKQW7Lg8nGPGFddTH5bck3jdWaK4VqE4hkNbH6vxqQ46rrzaQrCXl0P3eHcB/mzLdLqyiZX
ldNo5vQne7GNtUKjH0nDSGkBUWFXnuYYMUp16eUvDi7GkEZXpdriB1UrwTu2QbUGr2eZZMm4m1vy
XojoNoRE5lEOBNNpMc5KYz+4fbe0M6vfZGPLMjp1NsHbNkvdznDtBPFV8aX/BpDI6CKw4Ur1x50o
Xata5D2HSt3c+bgA8QQ2VH+I3ghSXmg0kO7DoX5z7Km95SDZ9NzQPt1O5ahdJ8CxzBZBYQiAUWa3
sRhjbHo/ix8rTqmO8C75lOMOVzY/lePISXV6qJFatxuZbq/kHsxRkcLpm+i2vasjiCQYqdlCSi2f
mOMz/EyM7FsoDwOb/fLmx7mtRUbAOhcKVz21cZKscuLNnoSbPcmIUQPSkndp+xzqIro0RYFooo3y
x/mtQQK3RpC3Z+2s7lt6cidhxM9M78SPUUxW7bbhglOCSUdTN1sWKzTPMJ2fKv46a6lY9gbAK/5e
MKGngAB2w4FnN1smKEncXTRiB45EgLY4TFsER6n5qNTmPq7a/o6UV/MRPrZk/qwikq6AqtSYF65Z
aqCxoTusMs/fD0kwXDnWy1Xdmg5WpRrmDPvdVkqbSb+Fn7/smuH+Njpz8eWuvKzsz4RDtEtUD+WW
s4e14dw9rGeTBbiYPx429dj8GK9zrKUWo5wLR+YP/sTLDr00mpzleIUSdBB42OhrkDd/si0jIdoJ
W5WXe9SRvLBMZl0v0qZiaQcBh9Gp04vYSiwCjHbHUGCIJyHrFp5W0Q68dLP7SdU7fm+X9GJXl6hx
YgZglSehlhrhu7D9s9kO4otN9wwze2XITJxmr6RbkMBcjvZFlHgO03QAmkCMzSAZ3hMKYT8oKuVb
brI6Nt4+uVXVHsojW1gm/8PsYHR+eK/iv0Fgr7brNDEQPjF8er7dC5Evzcu7ppfRIvcyxJNxaT1E
HPhXc7k9/xwxiNgVPa6xDfjbFVpnHpmtlfvaK56yTF13aFUJCLDGFatd8JWPLS7jou0Okrgwmp4O
C0abvepw+9ZJzWB37lJzglzd3p/GNgDwTzuPFnrIhthNDr3mbkqtqJ5HhKB7u+wrjuGmvgw6oGih
Xqwt03O/y0J/yFX55OVD8WQ48ReI/ugDS9RX1xdACbTuTbGSA7sbMRQDmd2MGpnJ93649GW4grwQ
37fCp4k9OJh06l7dppllQn8idnMK3HGjPr5rUQPitoVPobFnbeAy/+qmbA/HL42dUzmwe8Lkqvcj
Qn4q7FvXTPXShos9MKBWuO2LRzWOPPLhZni1m2su7HjhW2P8TDnNO5em5V1DQtFODyfGCjg3hYP3
Y+G45cEjMG1RTBK++Tmv/ZYZfPjKlM9qERsbJn3PHpYzHHmFeHF0EuRVXQlP2hw0UEQJMtAAdkmA
bG9lTkMhaJLD7ra2ENISnuf4SJv6e4t7/+hldr+YNuvPrntzG4+D3TCCbl1SoYygD3K0L4ne0qnV
Iv2xl3Tvo7iTJKnShA8AhJE6iMdAncIbqWwQLk7vJaixOxutyrHNK3+tZp3+3oZy0TRxtqUaRmk/
JUNKC35M74p2J+ZtAjuZyDzxMCSZuhRuG+298hEfvfjhevCKImbUKyxIclt6IVV9MEQnw+Z31VLZ
3BtlxwzJyM9jnCorN+9wL2l2PBxud12GxWvadQSEAS8sg/ILNRr4oiLd1uSX4TlnVjutmao+NNhG
LrLJ1UvBKH/bAT8+3d7ATiLqlyHCywyd8M0ZZBbVqbSEsc6nm3KKGezg16hi59CJ2f9NgB/parq+
6RxHf7gkSoRs3iHD8s9ZUs3Eg2AFJjmTVSpp+vqh55CK2J/BXVM9JCKkcsrtZhFDUT/efjLS1Bbu
JEGafTeVP5JA56vtyp6b17EKuYfsk13nx3LhAVo9GUbs7SJmmbd7cyGE26XiRJxX977ta0edwyXc
V5Lz5rXNSZFo+f4wtS3zwxy46argqTwPilaoJagtipZWrgWta/RdDwzpmCyomMyfLkI+h930R5t3
r+D0IOumnlz/ue60rl6til7+HE2sIq3ZmA8ii+OlHWXsdYa4BKGqLlWLCVImMC1oyIQqXBikpo35
g0gEYDxtQlO4g+ItU0d8qbDFDokX1aswqYJtLMqK/mFUnWKi0amzCe0IdM1d8s2VS4U1mLM1VT7N
haOSWcn3dCclc/V7iOoje1I6P/PXlxQIdfPXzF9M+4uxLyk+mWbxhoypdfX8mI4mU/E1Ms6K5QHL
u8iU/oS3BWkWTag3Lilsv0DY7hw7lHf0xHJmGlJ5I1mEw9ifBvj5npxM8aFc29mdrZCKEdJmvDMn
/ChK/eokCKL7gRrQJzS59c94pdxjnWbvLvXycb4JA524BfRAhD4b+9bPMW8VrrHHCUMvsubkXiJZ
+BFJEFK1xVqvkNBwnh+CPHp1e3ia69Li+Ea0ePpmhC76LOSTg6q4+3iSjeDQbBZDCNjN6DpxynXE
HmFpdNu4AYXjTIr/Kmmf4yZxHsouKFeJWtk72TYv4Zj3h0izQ9olqvoAqY+sDprmer+2SrKr6cDG
By7ICGZbSRKnif6CRu26qckPnbvJUhLS1eAZ53oEiggPVZCkILiA8yWBCQzj9dZI6Ee774NoSR9B
syyWBc2NbVvmvxwccu+D0mHZJo/9ZjNtLM1j2EtDDbWaXAFvKt7QXf1yY36WLu4e1JJYQ7/D5IEN
Ezov9rEiSH700wOl5en5C7zODG/3/vxSNW/6O1Gl/Qq7VfGCmXg1A16dWrfWcdnHMIPikvZdt/I0
+rg4BToILGQMQbmmB27B/UjSlhX63x43Rr5+rBJd/9FEd0rjNCspanEt5QCzwB8/s0FlvcgV9Sqj
rDooEJk2wJ0g+jEY3vVqFy+aaoq/KRvw/hpt6SY/x6o/Tini3jprOOQCIw1f1EIWC0jnwzkokvDF
D0iMF4yCbL0u0MZmh8Lxopec4B+AZwBk5q9yi/Rn49rpNu8gNRkOcUratIHMN7XrPeVcOUcvav94
Khf1A0Ej7jF2RqpM3/DucWJEp/nrI8l44OYNq30uR7JUmkcS0IHQ1OTq6iPi/qi7WJbZItSBJJzY
TCU590QrY3qOA+F7V8agTMoe4CDWXubjtO0imj6MONEddkXZLVsL1xEkpPYxq9Dw6GbFR6UvN7P0
Y76pp4xdW+AYDJNo2KTNx23i2PktOah5bX9BojLoJH8XITov3qruqUCDu+hUPdgpPfoSZ7pROkHK
tenRjsE5FaUcGfJBuwsSIfc6PUkiVNBydE0r36OR1AnQKM+l3vc0dFttneDGPqgFxGeka5NGToYS
3Z9lHYMoomtUd85yfoh1ryrZ+nUwSk65ycJ4PPYxTUHUxxlDDKt6U/Jm5M8QrjgD32d22F2dMGXK
HdCJAUFlRgorUamnmDJJJ5iPl5Wh++vQJwbaqPXuNN/z54cWW4PeJvd0z80HjXxcw4u3tfNQFaqg
iOGmFfl4tIqDzbBnWYiM2mZOvsIxfR/hd92Wvtch/cq0t6G96qNlv4fmyOTFuq8BGp0l030MNBh/
Fl0Z+Zv5ScUv/e2gIOqN8uJZnUTnRRmOC9WJ040u4n7R1VV2SIwBS3LsUO0b5yBvtRX6faY6hpjA
QpNTrOsZFVULHRHYW6TYcpfpGM6C3IrI4W6Mcd1i5S8Mlsw6SayHLO6VjV8W4lC57nC29BK3YCjG
Z+hiH7qhKN+Vwd9I0vgljPRTpws6ZCnWYhz3L04GcKJLnLu+sabMvGmY7TmwP3q5r7HrLrQpgqqX
2rDPJxRCWJtMW5mkDGVOtcyY/6KQgE2Pl8hbXZJZJbqwOgwSyCatomFptXV8CCpJWGkXryMaFY/C
qNKtl5PASbX2Uwsi/AgNDbY6GcRhzI3qeusM5bq1aKe43wSSDvY3Ai3q6SHhQc5KxpnY1l5O405v
i6Nr+Lx7oGV3WEihfldE2FSZ5q/igF61axnpFRRrAPcGmpMRteVHkJp7s8Pv1zDB2makIm6Hzuv3
aLOsqzpUwbLVrOKLREWzTFGWObFzgv0E17APsj3ePXurpoN51OqHySD/UQ6quxrRDBx7FTHVoI/7
SiLNUiPGc+RoBE2O2UL29aPueXciFf0bu9RQ2uiap6IZYWF5wEuIl972iDgWOr/4dK+WxmfSkgg7
WqfJCPhM1OvRb3ybiELd/EGLystwLOEkK+nJufoy7ogBSps23XiaFZwjTR/2OlwOeKTDsNWaNlvM
o2j0UeLUIaS5Zb161JJd72V3PTnUAclt6GAfmJNx+nbblWIGBaaD1nuab1QEszgvH+cHEiccHh7N
2HjFNF1M4MfJrNU2XqQPC2M2NNP6ZqSAinT9r25bnXqtoagGGi/erDIQL2WuZTuFuTY7MQ8FTfhl
ZDrqMSzcE/G5EmUt0ln2RthAxd5TBtoyxs95U4b/q54KdUgJgx6am8CwaSdLIXblhTV5Ymcr7DAU
7jFlCVAn6DtY1+eocIy7vh2LXSvreK140l3O03slkuZRhihS5rdMt2DbG5W/coyeuOLRm1zqxakc
7uaoOfw74pz1xXF+RGEEoHXGMd3OtVKUBtEi/KthIKRVM6JsMxvXrRZRLoEnb4miv89TSX/SjsYK
5guorRglc2Fsm7ShGzvtyjG2QitOHkvIZdWo5m8BGOaNmziXZjCc09CG4W6w7WqfakqxKvSWUTVd
pKLIvZfWIj4iMMAUkudiPxBftp4dT4HwNk1b5+cqDq7K2MtdqKigqtyqXhkztsnXLDYBK/t1ewjj
ZRq4k7KcEmIK6BF5ayOQZfqNub0daTKtfZwb3XAS7SU4/PbW6Ca0jV9kDOiy09XpRJkQWtFtgZrf
5/hkqIv5JWkTEsOVnkIUXicFKhj92+muTf/35E43TNbtrYir59ZxmVzIEOewY3hQ1pASVVpH3ZlG
d7VeUWvEpXekzYYfS4zKCjrDMrbJOemnMiOJDR3yRyLoJtHTtqEt35HWWuyGWmm2lcwg4UbpNaiN
dJHLwdhhHPph2dNgWql9YoFh62oIkUvMaGnAeHZo4txYiBqiBOqAaULdjO4KklFeMvVKKvvlJgYb
Aj9e+0VvLbzO288zAK1GVYhzCwGRNmba+hY02hnnqQRQMjX/DGzlwbNq90Nznylkzsh6wi9Trz/w
B4c/Yhl4WwZLweq2pTkjEPG24phVUah+8qG6+rg0n/m+h3rssmVbyPJHPHRwGtTS+jZwTEr8dCPz
zVXKXoiHqx7K43zTQpu/3SM/5pEW47jNqBPMsw2M+uRkJo1zJ5iCyCcHSN61zw0XyG4ud80oNzaR
D96Vt+UXngPtamRNiPfLlsfBEi+h7pknQwc5YIx6gd6o+wO4TxYxcUMcQW9vCyoH2vla5tzNNwh9
3C1mwW6R9O4fz80vDDLGNIswY9n43TsrD/p1WaTHKO29y1zsZhIFq2ZisiXqdZ4d9Xpk3gcxhuNJ
HF7E3XPlawY6aoe2omOJ43xPbcynAQ5LuSYQ2j5GGaG3+Gq1Fz32v2sQkt9Ur0scJavUHHvci1iT
QhNFI8r9DqDrZHV2AzNazv9P0YCMrGIwQPzf103L+CRNA4m2AGrxrbXTDCR0+nHynk2uWGoB7DVp
pR+LpIdt4SeARsbkiL+IWLb5LisZky/1AM9WnFtYMfRiqtMsDyvsdKAuMvo1SVeAMGVkgVD0h4mZ
KzF3Vf26p5QxYMJ1UJ2nm0r3jxVe/iMDRp9gjbpON9iA6A82QuEvFZN2h+VxSOSmAyp5kX5TH+BQ
01cv2sswPeVPAHOPVXNVj4LsyhKQiFKeiqAdTtV00zbxdGNWi4KMlnVvDiW7HQOG1DA/DE3JFpnK
busF8BtVEuiPWTWy6Sh8qOY8w0BF8EtZd9UToz0ygmPWOzV0gqhxl2qJNiuinfEIM2cRTKsIhjDv
hEziwyP7ezM/+vN5RevJPNDkAokObrjcnsqtQQDSzSMbvS9DB4W++WdPdGKUl/Kz5Y4f8gyOcpOt
LIF0eK31JHlQpHc/C4NKt62IYOMkgzYhIRG8fFWRHtE2/uwBlSxtuuQXNR2B2vBpF62R6Qskfvm6
dzxkONNfrQ4HZ0GqtwfCJTHvoEwzNJ1GojoqyWXVkhM6U/OUMDIZoi3B+xIwn3ZUlIXwH30pBhQb
2kuGRmiRWzkmX/xfcMYLANAa8gKvoeCwRroxBfO6Y+dQBjpauuoTkZ3n9NRQY7DJ9b+nbTsBpzXG
/1OEaeaw1rlBjsqsYcGD+KJcUtmeGSO4zz2170ZN3B7JfrCZNeL2UD54MU2WWWBodek+BRufO/0r
DEZ3BZn2y7OV4hBNwB2g67T0hhR4lW3Da9eU5GwpyilnQPFYSP+j0DT79khTEWTYWNNpkvFi5Af9
GWnX8/xovmmRyJkjaWTzI5loAINTINhmAFcrjvv7vC9+abSuw5CAC9og5MPQaFTB2aetdM6+giCs
4MT/znl4mU/xEInScUNSO3IERVsULlr0JQmXpE2l9C2NyGXwS0CGoY3kn0mz2ejQzvRxy6ks5ro2
jWMh3zqBGWYVTtz82uws+pITfy1k/sCCxWQvSVF0qeb9ONrq3jCcF6ylMfY4UgA4enbn2k5e0a3b
B/xXyWYK0130fettrSln0y6S8jrWfXltWvX/lXEk/w1taNg6ocaGNAyV5Cv7b4S8oNd0GhlcLHox
pNfMz/cVnLJziW7zGssfwTRTGZkCHPU2JtY5eg3gjh8J9LbOaeKKRaI5u24KWJkX/Rzc9w6znljM
zzVKDKa+vGQuOZSeScd0vpcZPfMVdLA3R1YvsuLm0EJENILqQ97b9DLBRIVB0eiUcKsrLZYw5NmQ
NbpVbhgLVN35zzZLmEwPPfNeorvp4SNECqebYYpkknYkDwCy/kVP7Fp0ccyQcDIsOYyy7DBk70b+
1MB8oF2bc0KcfGm1xxiLrpu4JjXgqkqi6w+NK8zuaE0hYdzwRVHvWgt48ek6RwNWQY94060ihz3s
Dk+oI1Z1l4h15efqtoYUM9MN//Oz/y/vO4PkPXhZWv3zv3n8meVDyTSz/tvDfz5lCf/99/Rv/vdr
/vov/nkOPsusyn7V/9ev2n5nl4/ku/r7F/3lO/N//+OnW33UH395sEY8XQ/3OI+Hh++qiev5p+D3
mL7y//fF//iev8vTkH///ttn1kCF5Lvhvk1/++Ol/dfvv+kTP/U///X7//Hi9Av8/tvjd/kz+P73
f/H9UdX8Y/EPVZXqlOKtWZomJiBk9z29otn/mLIEp1ekRAM/Zb9hhq/9338zrH9ojqYT+8mnRNM1
lQTKKkNpxEv6P3Rh6RQbliN42bJ++5+f7C9/wT//ov+RNsk1Q5NV/f4bHOq/JhtKAIEsczp5obqj
qvwsf6NnNnWTjlhUiiXLVWPo9dJo9B7vNahmOyuwZfpskKC59STKV3l9ELRkd2ZCmB6Gw5WeKYh0
aH8tEgLRrQShEvL2L28oOK+jsqNVmqSLFj0tQDOEaoH1Yg9hRIa0l+4sW7uLOhImyuDBightdE6c
m+istv0+yHcQj5SFjr94VZTgBRRoPQ6ErqXN6s9K0C1HGIdLjD1EWGCA9KP3cdrfKNHypWX3S4X5
nFmHP+jnYwVyk10iy25laz2cKtc+J0xqd+aoQrLsLy7R44tSG766RoKIynFl9Gr54HC4WTY1uDpa
diulw26vtGh0YLWsMWyYPJXnq3RMl32IsNcmgMmi+F/YZq7hCpNHwxLqkhoV/OyGqTap83JKtERX
tEZ3569cxEQxTE2MqP2O64fgSGcbwGxYg4Qrl0n6DfL2rlSk3A06TqyRM/naTv131wyZtDf4e5B8
9itastoy7QTodgjSGCyThWd1zaYblAAjaPENfQ6ls9PsgrqNaUYcrKojGiZ8cXpoMhqzhvAIXuYr
4gvRU0YfrkKuUhdZ73HBjscCCsI8ig8j2m48ufqvpHULhAP1uq9rc4H5DR9Hpy1oVjGmJug8HsV7
pzx2Jn13HEgBKQdosTQLF00OIbBhgItKu9hwWvgJQxHB9Yk+Wgj/uW8XvlPBGU5C0BMlsiOar6ug
hSKXuJBMNkWdPtbNmGG1RLRqBSyuvXtGHrolfGRa9c95+8vV8I20/jM0injBu7VnmrcwqoiNOcUP
RX2zrhRc4HyHwXeQSbjRnt7F46B3lzwhKW/6d14cbkdzfCPxHO0tQj2QadqlC35VgXVSFeNdqZWv
TvgIDelXdUgXvYwyaSjxPqFJfd5HIAEWESvtEuAJ9J/Ko9Qzz65in+lbMYdaWZ7D29c0xUIW1gfi
+GeqcrDtlR0uSNBc1I5yQVh3slLvPjXti9TsV7Pz+fvq6EqRq3ECxDpb0rERSGElCUjEjvxKNX/f
o6yw89FZzL+ykTD8Bb9Nnb0ttfpiCflYanTu9F+1l/xEPXaHWegH/N5T3uKtUD4sa0Av3A1LYfov
lt/dD/3BnNjfZvWAJOez9Nytl9a7JozPBvkyvc9wpVjz5h2HtHioi2DftKfEZfNkKMYvi154VakW
7mTtybOsfeQ2xdJHZ7PIY/21KD0g9u5Sf5NW/lNH5AREPICcXSufwg5evSrNF4Qcl9WR9HF7obbu
u21E3UKpK4YNRyxG7Qps0iprMszrRfeREYSIk/8ahNqevgHCECwlVvmhtNqnabRvXc0VC/3RzVmS
CGC+5pm+d5Rxh5JBoMU5oN7EgaE2Jx/mbNm12G4iedTV6JmxxLK0qDQQUOKC8jkWABZ6SwprRQKf
v4j1xljaffRzZzFy40qtXwOsxeT3EGOLftzq8xUK/8cgtjjwNQgWAj+CU39fagi0hY4/uXf0fWlC
xYSRh1yg719QLFxalWi/RvWerYGNPw7Ez94fmPOHyN/9CLsGqX1WFn6N/oo41E/g13voCWcnIdC7
HclkMe1rUJQrtZxA5r7/0Iwd3wfVpRPZIO9Y+PVaPqVZ+hJ0xOHh0rszlloFc6Pi7Wc2sTSl/S5G
aFzECCDcsncelI2wDKuNzLwzJJBDNRUEZAMuYoBrC7cWZ7eI7h1L28ML/RIgOlG7GuS4UyctADoU
y9xzgbkP6DlV5egRFPR/SDqv7kaVNIr+ItYqMrwKZVuyJVlOLyyHNjlTUPDrZ3PncaZvt4Og6gvn
7LMx9eGVVfl34sTtGt1DshEAl/rWvSjvO1r+T6Ig3ju/eQ8p2iZFIoHNlydUE+hjbz+yftzJ5Xvw
EoWEiNe2x7BN530ZvObBZne/4URFOqPya4MWxhmwotrRJyETQH15k8DzBw6SeLx/podSpN1Ck5hm
7NNFM6rVgMERvMHbUBPxFKOyxJALTa9Ll50ZWBHVKX5SoGEJwwFL+2wZoGsnmobfMHJOVkb0hHSg
AOFOaVD2+6XzlRR+h2mUOLF+fq88F5P/XJ2KId30TPMSPJMABb5GGGWs0a1LwsFsKA1Aj+Nx6FRZ
v1Km/xazRdqqzszJL8DcET3UrvdiT+RNV2n5m8UxOzaGKSsXN/KIaHdl9c4+a1xaSAQQq9DUiY5D
BQg4FF+eGI3VkILTnf13on7+ihi24lg5QQnnczUX9NSYE+geeTbM18Genvqws7fYooeVg7g1TLXX
wQEhhkvWxQ7jPU/1gm5ODJIT0Y72tptvkij5aHoLlrTj9esq+vW0g17jV4mNpF/TzV14e+H/OiW0
fe42xiD73O4gOElJghMHhFEAsJpDZtdQmrsh4/jWiAgbKgyVWBFXFg4GHvnt0q2nJR8LCtZlO5Ex
KGqO7ICnwEub96SrmWj77qehNzd9yO+KsAXEI2S9DHAcyUJQWOQJisRyIkyO+jHH6jjluyLkFrSS
hngE0I4ruIgPyxJip0y63AXQ4ya0iIOQgi2JwQov33l1yOnDzRmAVa5h3z52MPs53jRUEmw/lL6d
hgRCwdhvehJ2C8PBcKSRWKyMP7dTe+HWb4ohghH5GJty51Ez3GtJJt/aSH5yj/DRphO4iWaG6z19
AWTSb6HBDuGf9pGKJxu3rLy9ScISFyjr8Sw1+REb1nW9AFnaXpHyU3NMODKKdHhAoamC2Ne/YMJi
FJ72cT1TFUSZDgdtuTHDF4yn9cpq+zdNEUg8VYkWVKnyV40JyJkQcU4cwwxMvJSrlLCZoZRVMFcF
JBsprinyeYbi79RD2cppYn1TDvlR1wdqvhZ2qjcTKdeUm5jsjRU3ngzMCkuAQTM3+9zj/lJrKpPx
Zy6ITcMFliMXq6L+B7rrzJZ9FeqaWk95+GN14T+u/YPy9I3U2XZmM2rzZOjOzVwceYpRRkV7S4lk
S94gdw74YpZsLuPKttUeyOXbkJfBdAlCCpjcbB32HGK4+YN28M9YunaYjr9jmw9/McPw1Xo1HmoQ
VBQEw8ELwTznNcYwtJx2JIwgmiPwpOFDu0RfNCSbIMJtEdfLcA1e+aMneyiPie9JntjUvZIO+RPF
9hPRbKvKVy9Y5tGY5qyLJzv+dPVnNbjmVlPYVNyqvVBVH+pSFKBx7N+UmWvV189dETM30PEbgqwN
lpuwTPlYdIEHvjCdw5QJFZQaCxKbsLzSKwihMXOcoaXzQwjsK7HmO7+27zz52Uq3sTM4dX3BnfBS
F2R/jQlAV+Rk6COLL6KGwBywQ1h5TNiGyqBYnTiz4oTpUZQ900Dx+DUVGWAec2rnp7VjnwK+3Qzc
psfU0jddgaExTsavWvA9t2N/xmdt7gtFeqORaS+qma/zBKY6nlk1oBFHC2kXRKLWp97N861hNxP6
C6Z0Q7tPKQx1SVYhdohPN+S45PJdWyjstj5L6yAnYm6lFVy7RUQu95ySOAaB1kJVP3LmWrq5QSm0
HUrIN4iyDcKXyZii7WYSmnZMz1MbWbbnExAiMEDMakmVrXedqn7SmQwoqR8ctF5h5q3FRAHQazzw
k54Hbe0W2xEt3p6YdqQvdW6iMmUmUwKyCSD7pDu0aDN2hvrip2hjNQnMzEjbcj9FH2mdhxvPjKJV
p3FwdORL7TuY1QBGmp2ehC8hdfy20DssC2XyYGddcWpsj+QE/ImtXuUHkKXHZCJ21NGT5ZilZI6R
t6HJ22oRS1xHL/8pZp3wCE+qXzRCsfixgXKjVOs7Dmf3Sg9KdlTxKKoZeGVh/pZ1tceiuJWOttcY
WaEFt+gVWfcFsxnTQ9ryT09sShvNSLFWqAD2ufUGZxHyCzGNLKk3vrFQG3GrBaYLgQjoUD1AP+Z/
gxTgB2SaA4HGS6x+lcJ4IxeK5DpzNxPoGwxF/a8ngwT0j8YGaPogLN4KcmaTA7sZ+tVZbExW+FPr
2nhVS+JsLETc9cYesUk3druHDRUGdVqSJE84m68tQU+pOFeu/SEc3Pp2Wd5I5/2sW3IhpzymABlT
kIn6yyxScmG6iWxh1N2m+y7GJY3QaCcGj91uMPT4aHR7N2mzjZHOWJfisQvSawZz51b15sVBHHZ0
RTniSF5YOb55QAi6oBHGFYCKZ1EjGmZR/Nv5FiPW2F3GjenaMMST4o5d1ww9IGtVPF8ptm7it+h7
4nodAh15dF0g0DzSztHK1Yfo5oHVhOVuiwi0erh0HzppwjFRx0yXS2+r53LfxFG7h+GdUmXqD2mh
dYDhhXscsUhDBrwBJ3+I3aoivHi6TaJCTZGavNyAohyHhFHDjQjpaBJUVKr5kpFkRTBoV8YQ6clt
6F9n1i66nT5iJqPVC//wXrnHahpfY3STuNaZRQiXB3McgKugw6x2kHdZhJNKsMIxl9M0cCaTFHUg
NHFjKEqJxqqODk8XTL+24t5eVwW3oG8bBscUGJOSg8kxkjzIM1OHGWGLVdHdY//Ti1kfUUSUm7mn
USr2ksCHRozaquBVC4Ye3axahKkhI8PKQlCLvJGwq+wa5vaWGt9aN/q2bWADoUSsV0rLcYd75O3E
ciTQF8I58hw0U2a+uLaoKSNSdS1NMBQ3T14p927G6ZLZ3UvJ3JPdhFMHJBn9TUsgwGD4aaC1oPgT
sLYSgcJK6Oaekeoc6P7gbJpYe42MLbGa7SoW1C1TQhIids8UZgJgKtQdMs8IwPN8QnLdFv8BzQ89
rQRgyZGEP/m3nF3eBXIezJ5QBzgdHZju1g8aVeF78AjxK4vqnR0GhTbigU3l6gwSBpxV/RLIllN5
otx249Qi5oD+adnO2Ib5kNFSw23UjWBbmVaF3h7kn+1i3FMkivJ3jZgYOBTOJjwiPRhMfjNijuBM
jIi73ZqBrza4+4SRQYoiHuVMddR6ik5sHheV6f9G6QPUIosFycQ2C8kimBxAb3kELc+TLeko5jNA
96F13wtV/wmENauirMgiMVhi49nomCZtZyfVg8J3PvKyxD5kH4vm1fGHd2dAvNHmhNh5NlTYWuV7
wHE8fLVRBbXmY6aNvyjLqpKoo8xgwJDV4U9qQ9/Mx3tokT0pc9SlkYyfLQTk/w0lelYweZOUmwbc
Ia2Oti9lfVPSXJK5NkXq3r0COyjiDuC3ubICBsb5CmNRF3Aebp0alFufXoy2+sdCzSXsgqPWCmy7
acnfGSIINJCvFv0VQy4oWAjCR4/xgAsbr+9eYUMYgZnLbO2MR9g5/+J41Gg7NFpdgbKoixlSxDPE
Gz/6Et4jmV0sNd56P425lfy7nvU/k67DZ+H9XzWEOrRx99lJL1pDYsWNSIY0QxhRoV3UqoSHDFmq
7eQOX48VnLpw9/LK6+GbNAoaVP1HTPm3l2sAcoX4zfwY4ZPGQ0ERz5mGplznnW4lhvi22jsxx9eM
l3il1wRtavwt1yYvqUw5q2RVfkjf3g2FnaFObL0AzPmn31Tr0TGuXpV/mo31YWaXfrbeKNLdYIza
3zFt73qOMasyEtgxKJ4QZzPk/JcU/btLTbjKzJQWprnFEnCxSP96A3BpRqrc8pWTuPwxJnADJEKY
pqlQH0XFCrMp6mj7x4oMKiXxMk/mVSbRBibkwEUc7qtGEEXriFVqY1OHsbPzq+4G7uVNtCBc//vv
pqL8bi39HbEmaX6ety2FyYkmPcwFMtqrkSLG0GS7CBf2SOTioNJyprF5WWzMFC5Hbh0Yd676hT+L
NRjVAu5TnE48DgpyNlInYgSMR5yDMjTXc8IxH0ZcrFBayrSvqBeJmCeqaKgafDwAsee+IfjV1NcJ
Dzy1IVq9aP5IJo9uYbA3bvXWhEjRImvg8ByxomITcYXcNnNzS/PoW/TOZ22bTyNOvrqTHc382K0F
551Gt0fwJZpgG3EbA9bpoSDQqcRcXREruNLs7CehtYDScZtH/eZXEYEeA/2u5iXrkITQAA8izkcC
iISYvQcv3Xih8TN03WeTcY+2s0tYakgHn8vkqLMjX5UTorrOjo4o4DCPyu/OYXSIfw1DV1MzHIAw
zoQl6kx0u1z9q4HfbjO2h7qIzl21E0wn53FeM+bf1sufo/b5DuEKouN/wbe6j0W58xqX2EgoVisd
FUw1pB1D+HlNFUT4WWj9jXwONne9PyKALo10ZIh4jzvrTvSDHfiMS4M66d41BvurGtv1CvLVR+ul
H+70NffjO0IvZEC8SQWr/iSJGV4zgR5j5wVApVhS9I5Kc5gIGj3zsoir0xLbBBc+fVXLWx77f3lV
fDXdcIwYV4RzxQ0V82FMJttKZX43cZsHhs4RPJASq2MkpKpSZJujw47kPhwbmtPeqBdV3CUv1TvQ
qhX+VpIfPfFUL2EHrtkb6wpnkZ35x9nsaNN80N40+R89RGMvpMcG9Rh0JrXypCHrjUT91Lf9SS+k
uZbuY9bbyQb3pRa4RR8MGWQRjTRdIkofkaGDy5LxL+aaV5TDOTe2ByCMu21p4eODXYmQwfSo8LI8
aHIg4DD3GCNLTpyqgpmr8cLhFXvGVxBtGcIwa2RwQXIss9y+J/zRueRu3B/10NyMM0p9D0ngQiv8
TRVDo9ox6qBvSdWtavFpVc4d3wyhhCSN84pwxBtLNIgqqDm85CknyXgcs5MIsWyAv0DSnqkzabDs
60P9pfCWUq8KL2Lg459DeZ4UPBU8U23SvTkiuqqMOYvR6IIlP9wF2GQVTr+gwoJIuYQQwaOGolvY
CRv9Huola9K0vddhTqjLs3CjJiC+qNnyQK0VuWFBrk9voJXJWCxluQ4zBGKJLLaazR3cuazFgS2t
WONWG3bPb3ldrPPQ+sp9glwsDqyAMvij17MvoBNk8s7avbfZhyCcBsHruSRgzkiJdDDjUpUfVSEu
qkPjjCgavTxRvdTV2YGTE8L9uvEseYS3RipUim4+gxVQIxwNiJxJd3ATqE7t5FbW1vcEfDGwm6He
VgOmHnfQOJTmsls5xO2QXe7ve8f+Z0YhMbZdjvSjoFf0YjcwjKncpwqrUz1QOncNAc9mXK0BymvY
9MHqV7YqtkOEYrcV7RrQ9gx0qEEerP0mTbQrjZK6tGcKYKTl2iS5ce17QDX9/jths4YFao++hzY8
Ll3mClUb1KyBN4OY3qbMaRdt/yq2x3FjYe4hMFfb5D6dJGnIR+QhxpqcqySRp2zEqByGhUdVrmNW
7vm12zmJy071G2pfbfaMCX1oiH2zsvxRRy+aY2OXJEGzUAK+VjjkbbXenGxN2D6MwPw5/J1n99xo
83CIszcwNtgAE8Wk26e1Mlu27mMMuCo3aC+hdYEvclfu1Gx0B6WmLRvF+aF/FqwFJ8lUskziKpDQ
k1LNfyZb/T4CVsl6sezYoEUzmwmS0kEIn6Vqaxe7DB3okXNFTVhn8A4rA+2nadZUhE36E9rkboYf
HTsC0cZ38gkZhrXmnwqhduJz51mq1iZYoVWMn3wtiFJjfGPjzGngTDpgstQ0vFmUupQO1mWE2Mzc
lcfbbllCEbVDXUJzBfeVgPKOUUnau4d6sRvDoMJq6ihCcZOt3smLZ7LJCicS75qmYiladxs4WSVG
3QD8As6g1CazlZDfRI/WUQvDtVXl0dAQXUvf3wztj19PH56q0zXSVos9KNPY1ABJb+H/q+zxMFRO
vzLc4szR/GcQmbAW2EJKCvRuiTecJStxUnjrnjBySGoBBpuvuR7oLQr5QqjPv2we9yorP3yXAFMK
5nhTW0xXlGduhqIIHzN5AcX1QXhavJ/ayT2qGdXuIjOrY10/Ov6XW8z40VBGpaP7mEbJZ0Z8HW0L
rqXG6TWA2hRZnp8gT+Et1N3CoG8o1JZGcVNZQ7buvKNu9o+ycG+kz5cc2q3gt1WOvUE4dNasa4qp
CY0VSN2Ekd30gWOcuKUy61hu+ty3hoH3dXzJ5vif7yeYPdBbBXXNS9c6LHHswvuGlDRtu1Egf7fG
TebwxedSPBd1u9fm2drPWvqFuQilkSz+oBDHK2PWGeh0HuJAES1A54ZMqqk9u1P8I1GrUU7wVTD/
XlyHPBgrIzlPA4Qn8UPs6JJnrvSnOvQfa6gsVH1QZgymD4zHDfLwWGdAI3XWMkN+1/04mv/SSh8U
k8OQB/+NwZqLOOrdEJ00ZMck5cLZiPPhpGbnNWo0ckfo3nFzCiJsXblybfx/ocmTZVPYNl0XbmQG
StpwemaASyK34X2GoBsaOSSIftvXNBZ7ND0O5mCPuIhJfmS2/s+quEOovbiJud9cRthovsf1xPVL
R9Yc7Tl+kiQXHLkbd2VMFyYLgWOSDYchmLCLIgFkvYw7rU1vAqL2sxQycNfuQy+jqQMks4m8mReh
AQfveZ9yTYoBo0OyM2w8zY/wmaMVCKFik+bDZ9VsOhzzcY/HHG8crtKIwXKzys2L6zojTxKAZvrU
VS8nuUlDdZVR/F2ZkNtYQWx9BO5xaR5izz5Z/jY0u2FtaDrVKR6eFRdl1r3j6+JdckGclUyyumZI
P4l1o+QXNvHg0iIdJI2enMxcQ4oFJpglG0WZiKyNmZehpmKDJjRZY9s8JLBRro3u7xCZz8fKqreO
LsoH4eIN73l9vdnYNsCFDSu7VGHpXtLDNGX5Fp3Woz1PV9fRix39Klph2jDj2+bA35J/TqT0VPPL
m+ikO426ZXTSfCv7/hd1Nm+PPXrHKXdOCOndVZIPXjB1mFcSy1wNGmaUeIj63RBWkBDncySkTz84
9Gs/tJlPKgLbj1YXwUnGpEUC8sfoNWtUlTH03q5BVJp+OmwAGziwidLiTaFS9jRDzmZ/GifqRS50
co6PTt89RmXpEUZOyp89kjpe4/YJjWrt8mGt89EYNli2cKjzcTt3Pa3XmDWTa605ToDwNK9uhS/j
9VizWmwVlD0fvqiMIAyF/Wn4D2GOp7PeRDnkKxAjZZC2Zr0eU7nPo4mE+NA29whTPdpQprFSutpD
pYxLlgyoDWWu2OEtlHGEvRu/9wljVhT0o06cZWngmBkF3BVYgJ2RzfyO5Z02f+YMeAQAlTK44jSf
a3snfPBQBm8YO6ygI+Vka7DZWkuz/ALA2G2Lfu2EVrKZpRNvIvM195xDbrXywdVGSLKpAcyO68wD
erV2sBSBCnotjY7gaElbZIEYJRrJHdeG731CdR2hH9Ns9ItARE7QCPLGPWV98ukYNnpIoNju0Drr
DKJCWZA2maGK5WfMdnlhH1pctKvZG6FbpfZDjZj7aObOWyJaTDTmTs2xexjynsVH4YwbDxEyKD6d
GYQ97cyo5N/OzUDRzuz8uaMOYCAWRYHRN8MuXngR/Lx/GRuzWSIRBfOVsfkt7tCxF5ZeTyvfl/zn
RYt53OdD0BXiH6NR4cps5XtdAnaPxXxzvQrDSpq9+g3h14aoz0NYYpUp35FJcUPiZHGcsWaY1hwb
3b7VHR+FOQNCMwx4+iTejmLESD/tydnBhOQjBgGd88/m31yHtNprXVsWva6o98LMXwvJnrJz9B/i
ztnlNuLJaptXfLrUYbm71+QsGOgA0kh4HEu7QyM68xN1jN+2hdfu25bU4qaQ6Uazc48hKtfZ4L6W
HieuFmr3SiiY+7pG2t4atUD3qMg8WVeenx/C/ghYy6QCCdNb4eqPwtGemtz/503FdBh8rAum3b5D
RfsJgUPaSZgfa7EfCtqWUOzymGFrp8Zj6PSXGNtjbdA2KR3kVo8dvnDx3AgPttPULpaOpjmkFSAt
pXFzulq+5NKXF2AZEUGG+sh74mPEyroPlwDQdVwZKe70k93n9Ymy6xcUCPD/Y2i5B69u33qH3Y7N
Xb9KMv88ORwGvoWqnr0UYS9YwhyPg2LU9tIf5brEy1X3/m8GgCCxSbpqm/lWaeY2t9WbJJaJjQHX
VV6xkua4WY8i+43Yf2nJ/C/sAGpiRLIX8TwbQPDOwrEeMnN8HhXrT9nbjFrz+TumT/UwLFO7dM/N
mHIPZTowgp6V9eS1y0sb8tLGGawV/q9MldE2p+5aAQ1JHgez+AmbXlu3+hCB+PYeWkYQYal/FVjY
AlOSdiveUHLhpNqFUVMfVMuvaNlWyijb8z4vy8z4CIam3u7nMdvODRp0L8kZOY3ZlfyOfdLlGc2m
cy7A/wQGSTI7X2yHxhoZj6Fa8XT9i9KI5TuQ79W0V8bE8nVit+/ChGk5ARt6Uda2mJvDBbmXxYEQ
oVj3rf+uV/W6B5NcDikDzW7RpE5rF2MVono6AJj6jAw8nTQdZTJtbl8abAWBYEceGAoDWl2P1t4O
rxJRHZb6tYLJiBZMziegVWvlgUms5HmILCQ8zs2txH5sx/dqLLnwDP8XmfWea3o/hzMCPRsmRTjd
ZKn/CapEL0yfBpPlb9QkEJSqO7CkmPeerh7p/Gkc9B6gSnoSkB8EnL/KVNAPBNhN5EGvdlxTuGZq
wy6fHf8ZfPDvRPI6yyz+CwxXCt6KWQW5BiKD8UzD6kTPFlyehE+WmkZz1F5B3lQHt+qPqZ1VLGqL
advTIKat/s/tQNxNRnNxamhtuoFUth7UZokcKsZllKv1ZoCCmDwSsKSQS12ITibdul/y+6M79ptw
iSyF/ZtH5O8kYKY3rkVbsaiS4gmvcRNzKpvqZrGoTKMfx0g/azFFDE1LjNBhdwgjBlGDDMtjktEl
KtltjCFprnZa7kWZ/zP9svi2ivnqllL82pU8uHn50XFHX3JqSSrnsXz0CcUmmWXTd9Eze4Rqn9B1
8Oi6NKBdXb/2iXmwhPdqFDy+ZImqrRjLYxtN6Vej5RdV0rA7tXRpV7tq2yjb3DCxY6c/P/f5M7kb
0YNsmm+kamsj9+wjawjutyn+lyj7gJOB9C8WPqH5GWbon6uZdkrJ4cur1RsBGfAvmBqvMk7TXedk
Yl311j0iDoKXkslON/P+JjWyc07kNwTOoGJS+aJnFUgfDu9DyBuowi7DBQePoGe81k4tg5c5nAJG
IsDA9E3kZwazw3zNLE/iXaKfZdfr+WonJAj/Iu4eXEvreeeKPCik1I5hB38V0v8U4Eq2DkHVmsPZ
G8rn3HEQd3tiepgTJnYaeJbOHbi8rPAXf8ifNJrX5SRLqz3pkvpWNxOIjFH+jQRANgMjdoovBtrb
jBhrNoHTKirIKEOKMEqPnxQOAYZ7Zz2J5sslM2CVCMgm3oIoJN1z18yOhdZJfnQZiL8pTMuzMVi7
1rZ3jCR+SkNsKrhNXewRpca+gDEqlFaGCkFsgvt2mu2kD1+IlZadLls8iWpn1RX1ptDdkvV9yy8i
Z2VM4tI2MpNzN5B2ooW4ZapuYs/VEkiUcU6k+wRn8raoAI10ZXHO68bbtU55Mu3xbol8jw6Rhzwy
qeeo6MYpZo7e3i0ugVWL1xadTnTFC/Ix2U/lOFgBtLdhqTcfJaniDTXYXJt7o2YA7NdkJRcjQ0/I
FuOjtJvHZuLIxl219ZxWYxRFKZdozaPXIw6DdI62VwLEjBnDZhOZcikDXNtlZ6Wp5Kh8f9uUjQGD
d9737bIoSJaNwKIPjPTA1wXb9camg2iHaVVq7ZUQbdwpjHc8oRscye5FRv2eKHUMmOKAdmsjOvcE
EACeoZoeOkUV1CBZwsJNxpO1NZzao7l2Kd8m5CZpFf8O5CrKS55mp4KRoybQAqnMu2R8zE3EZARK
mGzYbYQhUNc6elHZbqIEQIEi+Ve0yVs5nvWFEBQYufWT1mT3ZmPG6mrCaUlvMI7yDj322TfU7/JN
hk6xddyM2E/9zbTC2wRrdEJFyoV7qON5gU68xL1/Hyzv0ZmiQyW4G8r4Jbf+/EnurTm+WsQQKj1+
NfPwXnT2TWkr11JvUeOd80TdwVA9hv2NccNBzdlzSB5q6rfnKTMf5k5/YPh70CK2Ei79REsyqsye
xXKlGHyjY6eDsPhqw2tbd48AajewSZ+0yN/HYfauOcZGZ4JHwsQKZJHtjE90/8cBt3Jd30M3+zYK
4sNQAQ5Mak02Lbx/SUPLGsdUM5a8VubeTtlm+gN3Jmgznv1YO1Fmv5gqAgzJ5DmfgiHehy7JZTP1
roH8kQHQgc7/vdXSi7LkbeZaWg4EFpKAOF1iDuv8O83DT+6UP4cMxGC05KuTRLimGQ3VbolwqHqw
mGBnES+ryRvSiPmo6unUTdq1zqqHshk3zXSwAUBj0ggkCjnln6jinPYbKpUWmQQEy7PVRJuhjjea
NaNTm3dK9UHsIfLDWGdwHMcVE9nBLE9epIEmWWWWTnq4/Ez9/Oi08VtVz68+UVqDkgz91J/rGt+t
o586QoAJT7otXvD5oTbVPhL8zah68FsydSrrn70oNTX7UXkpk2n1NmIABYB+5GezgN737CbLUwc8
JqrXuXgfEvHcdNniL3ZgTcVvcd1/Zf3ZtMYrgpmvgn4vS1Ed19l1/phneDNV/SRhVEdMBdpxY/JL
4RXceFG6tXv6jajcVH70SpDXZkqHa1L7x6JOLoSY7mYLbMqinIm2bk8EbVh310qHn0v2VS9Pc+0+
Ov0AumnaR8Z4CJUZINwCedtswu7iUkT1yqXEbNGZzMeYSWZZkHSyrKW/BLZibsINcKEGeuGqNuKv
iWHACiPyRtiS0RuWS7h8FcnahTffbBN2Ya7vm2m4pbrx3DXaHVTXWbH54M/fPHt682jCND5GrFF3
f3r2p4boZfNN54VcXkC0ak/S6DaOkQE7G66GO72VeH+V8/8/9xFLhUfZF4APmw/7SVrRBVzRM4y2
65BiF82S85BVB8OXN7qRYDQQ4HjuY6t3N/R417ic73kfXibWFZ111iY2UAh/SyHvWibeRLqxHHkS
kXgWJQL5fFnTOI+5Sq5TzDc/DWd0XOeETZYpu+3Qajdpxte49c8i9z6WY8QbHJYZOh6n4aokEQ7J
PRnj63KS+J5a62YAUsdz3sf6OWqz19EujhG59NBRVX/v/uArqB50PK8GdTDpH1P13OnDCW291z3b
5Z0m5jRirmqZOmWOwv83MXJotyqZHgUx4n2WPisJEVSbjv+J+tIE0qL+TI7BuZHeR8vMzMN6qFu8
U6wg42ftKZ+3rm6uPTldl2Nu+U/Zbb2wAbqbw3BvkIbko33CPXJtYMizuLk6Irk6KMaiIXqt24Wb
fybQ7xXP9RsbZFxu7hls5WsK79ZqfnMpsaCWz4M7PZem9t8P1nXx1dSsu16x/9XOy/fjL7/PgTkl
VVk53rq8JEmVNdOYP4/VLSfJyUyJ8WyP/eSf4y55NVOsxB1nNF/K5idIHWdT1Wd4NacQS7NNOl8f
a7flA1j+/cLsTtqwc8zoipLoAR3aHdffW5Mkj4qLLuzTd3OKXpWD1phb7zNxnA/bHm/LE6UP3km5
P1OdP9M0XwE6PllTdPVQ2PtFQRVIkN6M1BhD5/LwJXj3wbIf3VBdTE9ehcfXks55+bPcCvdN+9XK
Eu1y8jol8xvJ9thUsfGTHkb71hnNzpzmCyvHF9Jqbih0P/67dIT7YRgjJSyL4fgVaegtcd0PYueu
NtH1pnyeZPVdturoGiG2amMX4yjVmVwz/ZuA2gmt+YxniTb510yhhkNcDEEeL98ClI+91z8Oevix
vFH8rs661N+GYXzJ5S4d0rOhTw91c+nM4Ta21reblM9UUjd2A1d7TvcyFNsJ/dR/j40Y7svTG9nq
QIRDMDPBxe//4Nf9AsF9n+fhCt/gDUnNxxIyjFPwGerdB3KNnUrtLU8mFwQm0Cm8G1XxXPCCLvfk
aBH1gj8h442s0/ES9sOL7JOrHf0bOJItM3q1NPvoQc5f/hqLz/+u1zKLXqToz2NbnPTKCgpM+qrJ
vi0z+2zfvLm9hNswJYOl+JvC4YlC92Yp7RKH3TkZ+eq2vLM8PC/iPhZbXT0hzy7xJg43YaTvkldO
s5wFQyH9Aai5IkL5WLFoIy5nKUOWb+u/j9FHDdphSTJRlqGs5evzB374+t/36RikFL5Es/iNm+jK
AIE673P5KZy+fOcEvljO0feiM0v8m4qil9TK3o1YvBU8FK1yUHvLey9DDCPzw4hkhnDIrrtbrvHU
cm41y4Ixm/yb8sRDQZSg4+29lr/hUmOZDqqRciv4Y9htVhTDR3Z40pYuawMj6buHda/DfB7onxw6
KpZH0atZ2FvJCRoBNu1Uue3QmlXuit8W9W23K6r55PrO1tTEqbHIc/IJYyiTXUpN6tKx/4+9M1tu
G2vP9a24chw4mIeTVDVnUqSoWZZPUJREY55nHOU29u3tK9kPaKtblN3+3S3WTqcqB3F+t2QQXFj4
1je8A5Io68AQbgBWLCMjOWP8sdakfmYJ4dhzMbNugsvhZEcjHoW94smt0jFU/zmOJXeSAGhKkNSt
raHjnUYbxRiYLGVy0cSfGl96rkKBPEkmLKY3rRo/anl7h67SvmjqbRRuESa/0m13LurIOqv1jS8T
bQNIzIqJxa40shhaSM6V1okjPVYmtm4sjCz8VHVIvmbtsjNxDQdZGVXky8jbkNhb6cIUJ0ZLy6vq
FybgInAscxth4DriHwB1MuJukiF3OemAV3p2R2xQUbCr1ggZXijO0PrS0RyUNk5Srjt/mRvVHHz2
VmSQ14Yz94JDwjungboIbURndH3dGvW0pFFdimeeWI5sVwOginXbQBSsr0LtnrfewzN+ppIPF2BT
TN1Zq2jJQ40FCN1MczGbi8jTuIBlRNqSiC6CyLpzHNTdkmhMp+58gP/Zpsxs3r4Z/HI0OQItBXcx
nOTZnhkq6aU2aRxSGLCeoogQmCeusC4YDaT4JGgx13LnQ0YJLFG0nDW49lUCa0auLcJBt9Lq4Nwh
5zC1RxRKrvTKu6r87hKyAZDXdG5pxDQG4XW6DePgwgSECD+MYQ7Ky2OXO3EYJYCTGKs6QKL6yWEX
yT4Rqapvk7K+VgRgkX4xQTt5ADRjwaH4l05IuOHjgk9Rh288omdXueDN07bb1G686FUQYlvjwXPQ
vzTTs4zWVqtbe4STVhq9CV2T5h0NtARCkmU9G2iiFMzQHQbQ5lwmnNXi3i/M9YCuLI25b21kDWiO
7i7LNhiHDCnBadBKQOSGN1HG+kwY7pL/nlXRyMc2I/NR50rbSV1fVlEwLrH7ZhI8lkq2FzfjDK5G
8m1sdqCG8DACoytQ6xsRnTEMLrjqGJOTWp4ptr708FMAerBShHjhSv2mpnlrF+YSklTbjYtOnsqG
OkNkZCIFdGZst5jg4z4ptqlfT02vm+R2N1EZ0dj28OIK47Q1cbhFnlqVIejUyyQaDLSTVY/JnpK5
c4yRUBDoBg3KZSklyHfMKtB7IEynQSYzVwR2iHhz789yGV6OAlMJSzDx2aQG13iBar6SXXJyPytA
XEEKsE+BulrK1OyuTHUzrAD/a8iXh6eAFSfNf+xOu37CSO/KxJJWCIq5YYkby7KnybQVrZXXazO6
Ch4NUe+qbtyFoGCdGKUPsTuUau5lFKgPvn3lA2WqE3VlVPJ9u7WN9gJk/4NNw5wqK61FcDYzQzzT
ePX7pNvkRXsDlmxtOtFFDbogxTc3SO/DLFz6PoIT7IJQFDbEGzRHkqdGp1WjyeBy1O4SgDxDakqe
YTKqD9SRbjLsb4uUM0is1XDglWAwnc6eOgiC5QENe5xMGjtHGZXhen5lBikTHT/aOBInXyNvxcI7
hzOPKV37ZIsWg+VuJXHXCbJ3isGIOaJC1yY51BaEttZWHSxgeMC53WZ2c83A5EIKBEKguNHSBpCq
itobaFaikwJjZ0hNM4cGRz+DbbxpNG02/JgTfaL5Jn6BHGvQXyLUzeTImXUwMDrMmks00oe/e5E0
t3MeY9zM6lKd6v4iVYUNFcnIXzf2NOocuhzI4Ov9HBz1NE9btM2tBSfQVMEhAZ7UwBKCPTwNi3Ai
4Ec+/OeexRYMe86rec4svSYYDJBzvXscMBUdQEZ4wfPhIGy94LKrI1TX1XWbaLPWQoWPfp97SUdg
1anbQTIgSYDwF+Z5hHuTL6Vb1MG2spnPRdua++51ygQXrSbNmcGgm5Y0rITiqrG3fUc1qKVI0PVz
vc8eUsW5TDn2kEgIXG0NwJMOGqK6jrmMBWee86MixY00HutGM0aPmzIUzmWdT2BOTWqAoYqfTwoh
n9ttPVUifa0zGG8ile5WM5WFYGmiMBu16DCxBFYDZ7pb4BU1gbZ3l/o8OBI8D4j8UM1RsSBtYVwz
0r/HIWZVqSBFHodNZWbWKgMQLWtLs402nevNVeAofqfv/XDZiAznWnkqxulCapXZoTpUy2uHUiYI
lU9Zira+584F6cG23aXaIKOg0ceT1x1bJaZINGE4a/Uu0oRNUTEBysNNqMeLbCkGyoUmw0BWtYUi
EGGqesY/jBZNCWmNsGPY0YBmWhqRNY8yczksU/nFPw+FqWCwePLIgmt4WHI+q1D7ic1Qjt7ipMLp
h87vcJOdAIDYt+Z0HEbsFczv2okSuPMWSiUN6pmNWUxckwTw/33PnsoNrqrJQ6jYMz0xl63gXMqq
si1EdWa69aUnVOsMziEdMgRCdCYI6sxTVc64W6EHieF2E4TjF6BkRtVAyatEWgnpbAjMdVUvXG9B
DcmaYPw6xGqRh26J84juXtxqM1rz08oFQ4urGKvR+RWQzXjWYGGgYTSk1t5cMHQ0upuFaYJQ8qqZ
WotnYWmcB3hcB3J9mzKGC/p4acjVMqBUhqTPcY3no62CGLbmtgTYRiqgC7SzLtbOQ0bjYBUHEaCZ
W/TPZZ7zexEdGe9+2MkBkrpwbLZ9Gm6aVLjEO3yjqABpQa4UubvuazZdLE+ZXS9AjI0kB0OS4pOM
ZG2D4E4spZPIfTSo61AeCJHo802k3+IZ+Ok5naTJ8KAzA+iGh7QsrhbhZU9OEoTIfyP4oqlbUVCm
AKBWeMPM06RG1SZcoTWwQO9vbntw1WxzgjYAwpL5Fmj31g43eZJceF689L0IYeD2Og0oelLkBzxr
mavhErzsOsIuyFf4JEA2PbzOEGiFyGNowaTKvbnoYkampNxmvy67ZNlhvTYuQlBbaqY+h7KvzEEY
4RqRAVURoUVd5Kjkg+W3bxVUuqmw0XY+s1vTRYs6ZUAcUQnYYOr/Vz/kV/RDUP6QUdX4cwWRZRHu
PyRfPmx+O3+tO/Lt333VERHUj4po6qYoaoNCoq6ovwuJ8CNAd5YE9EXWTFWWTSR3vimJaOpHdVD4
sExLMSwToY/flUT4kagqXJR/JGq6rkp/RUnkWEZEUw0R9RDkadDskDWRq/7bh/Rpd+XFDrIj0r/n
SiWAth1eGyeeNNo99qUTLDPABqbjV2vzTcPktWbJsHbpV3GaQY3l8FGSqIKWUVgKXVSM44+qZGge
RsFHNUJ4pjCvRVMMSIGlXjhdMpe96MxL/DkMwZXVUrFm6jXSXQi+cfCESHAa2WLA9luZuA+oMtyg
u+9VYZEpPTlLcGak/kUq+JSjyVYXhKuf37wqKj+4e8lSZNQ+NFC9OtoyrxeqTyMUUYktIzOry6kp
SNuK3BCX68ibuNY8hEpXRd0abK3nP6nIR3mJCS+JTkvvXTXIuKXhPaSvNRJ/5z5ysuZntaK1j5H4
EicNWKClgAe8CdLU6JeaAcyi6Zh90G1Ir0LDRykQHwZ/eO0jGnC5noMu6GK0V5mQOY77uYkzaSSI
sD2N1D1rJG9mdNaZH/oXWQd9M9Y/d+BIzcxFEN86czCegvSXjVoa/kYKCVfKdA9FpXqTNgAXyjBf
dYoFs4qjjfSaqbeVjctQ2bukspD93TODnpfF+LZQkfZLEIKieTmCF7yVmZJjugU3WAJwlFvGDqBe
TgU8qCUR3EP0UAyppQLtZsC3VoEoDMqVDzoD89zlVko9O0sD4wIRzWWJY7gPWtZy6CvVw2QZfwDm
iKu6ti8bYZCEUZ0RDgrLyIRDZANIMOS1oPgX+F5fSrGwsOJwEsjueYg07bA54o4sIzGZ7mlkwiDG
oH+7cyuHYRM3066wdwHYFPINxI/RfWwHpQNbnibF51oEbGyy/8xkMG+duKV/hcIN8iztzEONrHHV
eQQ6vY1k4FP9uR8CRdKEG+gjQF/KCxQPzznTJ2kYzLFh5G70s6x3pk2q78zWvcRHg9YnlANpiXTi
3Je9C9zh0lHZONTdiXNlW9nMYSzjuR7JhAfNKJM/2621DqjRGlVak0WBh0oA+jDw3GQNemPahloE
DCeQAsmvmGc5cjRy4XAlUQAUu6KUqFXpnoSVyYaOThcglUfNda+p/a8CRNf5xYE2VofMEk2UDABe
2oqGzUPMhiW8ODOZ1Fq1xHZulpAMXFiXkB5lFG6Kcq6RLtG/GVTbfezVvQBhngGyxlmIFh04w7EQ
BcOUktRQ95NZbpfCGCX+h65wnhLt2fH7LzmKw1gqXkOOVSny75lKkvU4jYyuZfegl+YClFMzQtQf
3NPQC9ARs6l6bOCHNxRze4Z9mUQ3yof1IeBWIIfxfRlrZ1YJ9rmGtmM56XlUkvkCsraycwQU5qLP
hkAtdiSWzPjNBLSp/tl2rGmvDyTvqtUpsUxwhwO8LQnO0sb+lLishNikn3Q1W4iydZPwpMsIlRUR
6lQi85rHpnld0MPGiBncRvrkdhiYFA/ool34RrStOh+XwgY2Xj3tJFAgUXquBQtkeJeOGI+1QNu1
aXCXu9Ylcpx3DvbwdZUtsMwmES0+WQrinHAux1HI55X2IhKFS1u1v4Sy8AVk+dSEmF+B6eh680pj
Tmn42k5X0aCUyrU9ypBUGpmBuSuHksIyznpF3QmIEnQkfoVk7vMmW7SptqOUb5B3tV15jTr5hVim
z6CcxqkhX9oovkuOSOZtnIVmRaYe3mfpZajpi7AO7pC69hGhDLYoayCgeo3A6jLvyrnTq6SK1Ubu
W3Jy9EZ4//oaaj7QOIapSPNCgYM2tLSKcBsE2QJO8UWFaEVTQmau2HeC7KIwxEiVMVVZeLdqEk1Q
dJl3DQpJjXBhNOUnAvsOBSOI+mOpNajt8oUpFas4CC6KvoPTFFwg/Hul6/lS0MnfPAEicVmcR5F/
htzWHFTfOaYrnyX6Rp2NtL0tkFg6t3XiMAeBQ5ARsVL3kkL8vngMFbTDy7bKmdOUm1DCjS0P5o6i
7WOATnGfu6MeR1aFjkfWRc04Q0TL6+mp9m0DJ1q/zCkkKNjS8zxLz21bP0tr9Hv1FlR4auw6DCf/
N9P7pUwPBRsSnz/P9M6T/DnaBfvnJH4jGSd9/ad/iMYppqRYiqrIumRI6L99FY2TxY+qruqGhcyT
KBmawce9iMbJHxXAkejJWaR1mqX8keqp4kcTpWaSQEPVRTJB7a+kepJ80Gj8IwUbROMsVdJFki/V
Uri/t6JxcEpqsNPoFVjttNYdmnxNqUNEhFgy9ATzC+AXlGb+haiaZ1qa33aCOQ/gPo0qH5w8LS4t
gW8nlAOBNqm2leB+1uRzoUauDe2b2mD20AjCynDsc4a+MwMpsK5tJ16uon8i6Z/MPluH466kt0h3
txkIe7S5bBCyONoGLvVfb6E6QCcvCXyIFwFqs3o/rQygGKGF4JuYlMtacHdwp24aHzFd0ZYSVCKQ
P3PktJkIfXRXtswfNQL3CA8xyDNBeWvDj1A6f0CrBMiZgQZMSVNHDP1BErfWjYEthdvBXM3SjajJ
X1LLuExdv11F7dpLEEwANAEErSTho2dtaRmpH3NIfEuBCgrIzkPUA0KGTxYQw4cmjTqAqlY8gloP
KfAarTdgEa394DUmFIqkGdjNPYzfUZOCI0DsHuT+E2QOmJp6u/E8QM+DQW4bloOwrYRnHy0LGVAI
nkNSXmwDgdY4nOEYWTwseMwLRUsRCoIlaZRMrsp+g6rWhY8uGa526SBlS79jGDr4MUNDRak+60a9
ExtafHbTQzNFcy6AjiO1IbrbGQNBGvh1sA2FzxKO4hrniRvyh+eh3p4/Zp6zFt1m1ZrxFb7D7gT8
27Umo7nd48UFDaHNnW1dVEBuhLWMUHLkh1/UVDtr8J6sJcOht8C0jvLoRstkCx/aJ82u7zyDyb82
CMgJLTo8iEBZ4kB8GqgXPE0R24CI2b+rqndCHF/iAXdZNrI70jrgO+CODT1D1Av8rESrdIQTSAQb
OylwuI9uIf9d6waFOeOfUcnkqG0uPJdHZKfiuhJ7kCRteQ3+YIy3KIOFCvZ2SRLoRjpqP+Y1yhsL
YLpBdTDYBsxVovvRkG9RGPhnkagMcOn6Ok68eeRJn8ng9HFarOgTaDAhXXDA1rXUMzKLbWCRXgT1
x0nBx9bNPcXQPWwEMnfAmIo+twuoVdCCKk9CPCteIymDpc1D4cCIDnRnhyP2sh8Qwr5sPsaxdBsZ
zlTwSUkYydwgkQU4UmzoiKEY5wD3z0u2kgNg3elJd+N4W7hWhlKP+iS0JUtUx0Az0OsjWxx7RXqR
wIQLneb28FOtFFD3IiGQC+oBpbEQoVCUedVGK9weUCKIxWcGdCMX0WTXgw6kolCYgvxP5fCxMYoH
0ay/AGd/9Hj9AekBjw8AqqEyvpSTVawDDFOD6MKB1gtOuN1qg3zByjdsEmEOyLycUViH5KZ8CbWC
7aMEvG1oQ846UovO6qZIGq4bv5/KWnOpGsVGU9yZRIXiNuIqVaOdNogf3CW9wR6Wg3XbqZvecRjC
mEs1hGRcNBNsXtDvq5qR0uIiqVLMxTVyIHJHN8V0PFyYHBXFd3liN8o99ogoNvDhFPV8fbKsfni7
U0TdbWSeQhXhhDwkO26dYiu3gzCVZaFv4KA6H5HtGHOLcSCcM2g0VVJPM0srsMFqblONOknogbTa
QnvR1/mVb7j6KB/sG8JylYRYFNSVeEd7t14IfLu2tAXoAOdFRY+z98Nq0LmjlZ/emvCPbC/8IrcQ
0tGC60YFot8RyuxBAkbKDTJIXMjVGL268nX/i5qR6gRSBiyQwWsZwc5DAwVKsCSMc6Plhen29Enp
Xyr5VTeWKGWiGh2Kvtc6HKv9bSyX+Viu8aztYhyWCuy96lSc4/BojsFC3Mdp+rkHTkwhWRSTvtHm
AZUxS2Qz63mAusRtZg8IbO7BwVqj/BolqpibBkRZwIpVC5QXymQLWPw8NsGbEqzOakdDG6r192DQ
4TelyNhzBgBO4wWTPPHO91Hv72WmotANx41vXXYZTVOQ4/K01Rdw/GQU9KgbuwTbPvWz7TuQUMTO
H1OMQ/GoBcD20BPqEmcTVncEB7SsCiRUGlTrYqE9p6In8sfi3laDW1Svro2+fu5Qd5e7gaOB7/KI
Ew/aPd9FMogtplzcRb0uzTSGtmBxb0P+GGZkyVjwRJR1vCsrLSCIU05hpMP/NStVd2u0WNnvdkLa
GeXjGhddmoTCjanZEqNx/0HKLkVOgHFqDe7Qxic/gnSMRy5C1UhXoq4GiF0h3VZpJiqSuCo0acvh
x4zLAi9pKY9FFSLu0w5OqvSZwywQRmptn8dZgHc7O6bQtSmo/nVuM3IsxR3O7E+Vu6KNvzeyLVju
Tz0lezUY6JgQC1U1+yxpJU9Fi+6NqrnRZLwr9QfMnu/yNHqQcKqGfO/ZvH7mOEOJKxDSm9QOn2XA
qYAHAS8bco5eRuvNejlfD+p+mRSthRyxDafkAG3qdImqzK0B6IxYz4p4RQuZrlrUBSDBxCie9TaD
H5qIeBeKDNuJmWPeAA1YAtPNYVKlx7hXo6PYSxzYhgWgLhR0RIrMHX3qW5/mC+V0eaOr9cyWgGe3
qnqeOkWAApgJKz1UN1UXkb6DYJ74BXSwTDoL+wjkVlTiZWebz1BuRyBlE5T1NXCqkYYfaFYotGIs
qJViWHVjTQRWmScgFqS8nBLttgg0Qp9ACITlaz+X+LLCI0Eo4wY1AZ6WgDdGqWAKsXV669KBLDOS
IHeOqrq9syJ5H1Ndji0zunLcekO4m9NPawtxgUf3nZJINzQVVw0Ua8FBtE+jbHNvmEN5kD+kuSUU
VIzqrX9PTYq/QwqtutFznZZQwNDGWJl4HtAJAGwcmJDLRb/cKrLCFoapbcCRQcpMLkdua43ZqRun
SO5VBrJzI0CHRUbLjJrprCkqjIzUJYLlS0vq56Y06A59OiRlEb0GbB6RTodGGYuzJMUn2jfWSUiO
roB3E1Nc3lU8UeP2qTDD60xMP4GzeTaBZ9Grhwv0pSy0bFy3VMVSmm/LvkMN1MP0Mdc2SlRYo0H1
0dLDL8i/cwqbiFUgRTxucSOZ2HZtQymRNIho2doAnZJVATkk/EYaNjVRFvA+Wd6nvIkZSAuwO2Oo
a0Lu4VxUcZY5117lXDSitglTkMRlXEEarGkEoU4Um+qDoPpbqXS+cPKNfKat4x59ctuSbpou3Q5p
YuTpy0bTb9qE2NNqoERK9E50kLYjgvSjn3CQUytgiQBwhO83xQT5FrsEdCTgFY1yVMdHJcprvas/
l150X6uwCksO5sTt96BxCF++M41d87OszJqQyV9yJeSkuOkgdWvjqkAPSLvCH3MJiDIemyFMFBvJ
YYODXYpX/qBEDMRsUQzaxAIixe2gVuzq6BbDS4L5gpRx0qBpnPYxskzkvihB0w+Soe7DQ7cfBB8O
lZcz3K9dBGpUunKy8iwZmD/5g4Zy2FtzAwSTL9eLNtTLaUU2Z1DMM6lUcKjWUM+pY4TDnAJ95nTR
xL2IqrR2FoQR0vwqUBkRfZRu0HbOaTgZIGUnWdOh+xwCZnSa4AYKozlSEIeuB5Xo1CGy4wBwNWD/
IU0gswOS5Vlo0YuQkJnWkZuOB93pBAFq66BEbaBJ7SFOrZOJTHXkqh3X3hvIV2Ojk46VFCK9JT1E
PTstaDImbxUHKRnKOLB8eiiONe4j9VrHMHtEPRnAxqAz7qeLXEZFGznwub02Bm1tRb4U3aQeMyfb
1iDTFmZFZoFi+X3tEMvzgsyrpS+KSBNClnTxxn2XPOtGkY8rLZrQ4B/SGNARPYJpAP/DOZpA1UIK
VrJH+zRSiMNaJ6xqxc/gO4tnuJ4hSkVPZqz0G1hEJEDMldRhwCQMo6a5qDTFTD10oplEFcNIKtEu
fFplcHczCGHzNjflOW3A56KKlRHyGsh2MN9Cg38NuPwy4MXuQjSlzB4wk+Y286rQHjR8ASZCzjtb
ot2QqrSzEVkSIbTKt3LPSSBUzQqzjQ7KJ36xoDeHHrNaqZ96tDWY2F160CBGHjNWFVKVG+afS7jF
E7YVSUdxjcDzdQcftlfxu1czngvcSVpABFQOSybvCoRHKwnGAe2kaZ8DkJFEAE+Ozv2a8KDhh1nN
uApSbZxhDIp2bNdOPYW2ee7DU7AwpK6tmlaOB7Bd0NdKhTJDFUngyUQ4WETNQFI3+L/e2VU4a43q
TEO/jNcmn4aIvE+9MFsGDZG7xhcUsQ3hVvHQZQ9yHqWKDCub2g0BRStA9c0Kz/BahC1Of2LeIWcA
+mrf06VlwOn10LRtcsu68ejDBVQosNZtY+M2PhRQrU2Xdm1NrUFeLBMZN4hlrs4UqcYwt7a2UIvO
4tL3z0rmGmqUuHRtpXLqqfrUY6MBJmumbT+0xcscLajYu431TylSB5O+i7ZurDpTFaOpbU7RFAtp
dwYeX9XrqUsKP49iqpR0EAbHC03CdUW8bH2K32IgXGQdTVCpXheTNg9upSbJoYEjnowIgz83Y0oV
Ryr888MfvS+jaoWr4sIugfvYg+BF2bmcyVUFgqD5pICtg+wrhtD+7zPHR3fPl6iDhGYMxZmjLbLo
N1dS24/CSN6oIZrpUbKpZd6o1Dgv7XAJ1iZEd3wtK2V4VyjNI482h4zbpjPAKmjYd9nGLLODao4/
E23Md2tt0YQ2EJrewvC46LpLp3JyyPqbWKFHneM49Wxnlyjiprdyk537XocHcKnt0Zno6WF6cCtu
A8e/8UQO6FyxlXGdSsAbhX2WFTc+HVjU3eEDSFXWTCqPl65RKKdEEb4ysK+qxMgXxtm4kmPUhZz7
QndEpnnQTPOsumo7D0V27dYPJXxEkqtSBGJkoTlZZ85lkUXPSuxBZDGuIvDsJcOD1i8uK9uqLyMV
RxPcS/CbS641R75NCL20whaBSE2rJNR9mTfXUlmYOyayKyU0L5mZvWN2l3kJkMBA12LKG4Wjp0WS
WA8+pzX4dFd/MNOumAqR0E5RMbyKMy9ni/ji2A/1RWySJuUVyjliHs58O1GQztM2Xt3CO/ZRQRZb
+VPrEr8dJYvJ8fydGTTKKr6UOwR6TFH5ImhJMYnRJqSMNVzy8GmkUV5mTogxVwKIsoRjUhv5uSJ2
G0PWsM1tRpmsrNh5oBQJhFryoBopp3zY5bPGdB6DchlmObxU2XpCEf+zbAAC79SnTsgepBoJPjWu
vjjCErrELVRZ6hllhygbSjOAHXrOGqy1x3JD9pEO0dDS42XRNftGCosFxQkI1m1SE/lNlHcjgWGP
n9yA2FgrffxcU+JYVluMrbwlIxW9B6cHf20Vk9p3JcrVuJ/GNAbIBtD/BbUX10kCfRmxBqRZ0Ef3
dapMeyZUWy1G2CFxSEabwJgNkD9BwId6wvzHWBR5APnQ9mnyuDSQBp66VF63oXiNrqs/ykDMj3N8
vRAT7ydGhni6BIvYLq0YqnBXTBI/yha2bdxqiJzP5AblLfPZracq4BoF0VXaMF3iYztQkCYZqotY
huvJswj6feLRmtQTQ13amr6z/RD9PlFdg1MGz8X6j9Oye64DAXe/KEaRc3BVdKwbrxfvWyhBRawr
cFLDehTp2c7R8y+9bFygbDST7B6ISkDMLlQP+e/KpuVlA4GJKrualIxdfY1KqkPVBloFXIWJoJVT
/lPpGk9JQiij3rNpZEI2puXkNelVPggXaBIQSuiFOLre6JXxWSrQlEoSdE5tTN6cWhw8ka+DIkuv
AriUCNn1k75U2lVgEX86LdfmaIkiXKA/G72VQjDP72oVcJrS4/9k6mhlJohkQN4eIWXEPKrTZkYt
P9kdQs/Q4m88t/1cIyIxk0plkEDEt6w12k+h41fT/79Dgnc4xbwylZke+vqvfGS+Ot58M5I5+Kbc
JH/vl158WQZHmu8v9GveMxamMEfjhMOFDrf7swuEO9xxqmfcaTTpIw1/SQY2olqaRG/g3z6EDG6/
/VgSPyqmKEuyQaEpKaoBmILPe7VA39/59347f+93fvYFmFx5ZTfgPZhVvG8FVOujoViywoTPEiVF
f7sC2keFEYZlaJZlWPIAq/lnLcCAEHnfFtA/MqehkMbjR1O/YoBebQHroyJZwygHVJEsa0BS/mkr
IKnv3gPGR0nlJSA0K5gqDQOw12+B9RE0kanTdQDHZIiKBGjnn7UJ0Il87y6QP0qyqg/4LElR0B7n
gq92gWR9VEVRlXWWQZdxZvvHLYH87Za+2pX9HlT/QixU9Y8D4/tbGJDMN7vAxFlLtHRNl1QFW7p/
YCyU3nsaqMZHzRy2uKpr5HzfbQKV1wSsoMlYF4c+Tfu66f5Bp4FkfI1Of38TaBioqRqkF/7kOORB
H70H2kdd1i2m22TcOP6I2tfQ8w9aAvPdm0DnO6qc9iKI0EM8PFoB+aOqmYqlDdHAIGIM5nP/rGAo
vzsWih8J9jxeXgFdl4HHHq2A+lFHd9zkTQFPYZAZkTP96gr8wkb5PcPE3iJ8PuSW3p7qdz+YDzIe
+Wa6SAr6Z7/wkll+//NvOdXBtlDRzD8gvYdfHYwOv3761/xq+Pt/Pr32PTxkfq9+OJhBvvrr0e9+
9W589dOXtPH1Z31bj+/v9Iff4eU/Lrw9lGJAa9NDHvjtW331Wxzv4t3z7jVQWuHx/XEb3zk5/p48
/eyq83y/j8Nd/PxyqWEJLQ7B9154s2+9p+TlOsNVJZ0Y9t7LXu+8uPxwwTrl+w/c9oeNl1V7DvSX
Sx+2gHiCT7qNvXL//OG63JX74ujqg2Ple7/HmAvku/DDb9E+956OHisQaZM3708/gZv5pUc7BsPz
+LjfHS0NDSIyQVP8l9f/0Qb+vUD6flsfF0d//effvu5hn4jaK0z+65fqJy/l/4AX+LfwcRd7R4/6
BNv0t/g5yfOjq3Ky/+nm+cW981tVlPnxvQ5J2HsvO9qHjldFLxc6vKvSy99+aEf7SzsdYiQLewgH
i33e750EZ+2jJZFJZ05w88g9HIeCE0TgEeA23tSj21VOcLuTfYwUUfDyvYe1Hkrq967CMt+/PS70
E2y4aVGCDT1aBONnQeoX9/G43z+5by57grWded+dmUMH6b1rO9vhUPIBWhQH29E+I6F5/8XzXfy0
f7nOsB2GjPq9tzz3HjnGyl3+cqnhwtYJntycvDAu9t3RdX92LP7ijpjv82gXH1/2FOtAHnW8utYJ
3opxntDRPHorcK1+WZK/HzAXVUzMOVqEQzHw3t2wfPouOEjSCTbDstyFx3c74M3fe7erff5mg9Ek
OcFld/GHza7bH+ddpziB1ruyfrMb1BOs7tor3eptakLf8P1LcR0mNep+xxtYPcEarz3iermPi3Lv
Ha/z0DN978ZYV+0+ekyq3Hm51hDVJPUEIX6ThM+sydF1tROEtU0S796UW9oJXpHNENuPblY/wdM7
35fuPv/ulDs0ud777KCaNLvjWHGKoxmC7psi+dCafu/dXiR5WTm78GiJT1F+X2FQ9CafksUTxIrh
jd6/vbB0gg18fYiauRcf9QzkU1Qd1ylNg9crLEsneJOv6x0FXf58dGH5FEvc7J+PDw956Py9d6td
N17Zf33rXi42RLXDeOG9174Ncpb4KLnEDPblY/5+nvKtB3MGnf45OS4b1RPsuTuSqyf23ZiZ68vN
HtZEO0GQIyJzQO2d/HhDn6Kqud7nj8eHqmycYLV/12N40zL6quPw3j1CYC5dEqOnAwvw+FD5RgL8
c67hL7UBzpIiqY9We5jm6Kb18mz/bCP+9/W6mMmxIV7avz/rdbE2iMyW/6LPlTzR7/sXv/NPaGb/
9uVt19P4/oX+9pV/sbD7LaYKfRpe6JfHfUjaGGq9/P3l8f/F6xZvXjVJfucVp1WepEfBUjq0PN+E
+L92m19frx+1kw/zkHdd+9AN3IVv1oE29TsX4jqpCAk/uGeQCNZ3vdG/th4s8u7Nk9PB+qiyCdgF
LIBk6or4s1qhOOy7/77QADjJ+qXIUDFJYILmeMn/jDffcclMi/L4kDnBgfsb2c3jzvOPL/yzR/yr
kSWP3qa8J8gfRzswzrvnfeG+xKdD6nGChdh0u6H1e3TZU9ywW719aCdonIE9jvfe63sdhI3em2yM
d9Tvz8cB6xStkuvc+7DexcHRGfP9yfXqlfzFPcbRfzyxOEUfYwHg8cPZ8Mf1b1cvi3o4FcUTPLkl
k6d4/ybGStIpEtH4zaODjvNy+y+H+F9f4tUuPQ4NknyCGuKsw2AGJZ43l1ZOUAh+PdLPknx/tN0k
5QRL/PXo/cG1T7Axznb9LnC/X5ITvNfrXcK5/DU6HDbyoPbx3mBBTbJLvntFBhDYu6/Mu5e8yZsk
7QRLTF/u2auPcQmSfoKzjgvjD3EcOCX9BE/ufJ++aXMNGi7vXeCLXU5BGf5oZnZAuL3/+sF3qQqo
4RPcOBgoL02p6Y72syyeYNdd0y7ZpYSNl9s8JBbSCXbHjbvz3vZBgYq9fM7fj803O9/7fqWRdDzF
pb3mODjLp8gwbipMkkkL34Y5APfvv+fb/nH/g+U4xQDiztuX8e64l3aKULcsq7xKv72ILytwCNGa
LJ5gh5xV8a5wvfxHn4C60wnyg+s035Vh96NYokj6KfKajff8jOTpdFeUr1dIxQ33Z689EeKX+l/X
rhckJCI/WCK6IAY8kJdP/fsv6uF82H04w0Yx/L//9X+KYNftPlx5z85RsKE1gFLrdxV89Uel+otf
6cbDDV5Y75nzvdz7sKcMQMqKeIpnvieXD6qXZ/4fk//H3bUkt20E0atgmSxUESBTcjapEiGIliUq
MkkpFe+GJIqciCRkfKyiXDlNVllklxvoYnkNcGz0EEVQRDss2zvJ9mDQ6O7pz+s3WkVLpDnaeZct
xooXE0E75p0IPPQsuh9Hzk/OAIxoUOm5Kr8a6EIAQBf4Upcq07Fm+B/30D0Eh5pA/HGjDmb6YARo
zUGSZOX9r54h8O3REZpUrCzgS67UQzq1opFCNLW+e3/1ICqQblMoLhnZt1AInk0AgGUWIKCepxR2
s0UFDArz+AkiCbYsMRQ2jTHbiCJ4e7JWC4sxkE24bjBMwIFpsztymhKBiT9V4/KaEk2+XviQDWd6
RFTgwAU4PiVN7CECPjdf1PnhrOf/yJYWUDbUmkKw0LFP+EpAL0AMHIFcr7zdlkDm8Rl5nrdgFo4R
P3uOQK7gq4fQuQvjMTu5WwLu++wPDXBOypT7WKCUE4DYLS2LQSLvDT5kKo3g4mYO2JMXvJRzLKAm
QaxTq0Ik0QwO0qmOHrhnlgh+BrDwDqqzfGUavm3qRztqyI3wtYCuddCsYB5/vedVOnC3jGrXFQFj
Gc0F4D//m4bOGGH5xcdI8/TflTipLsPFkgmjohX6cmlc6aEdArgSJXVkDRGojoxc81xUIifBfi0p
0PB8U+3tYrhropIR79u4EgcJwKhRyhMoVwThglrhI/PCbkvAjpFiWosK2HEXR+nIBkgKeN+uQiaM
nJu7M1fiOOpGT+QnMd5mtCtXYYlpi2uNqJutKuHa81UtQdCseVPTKNzlAegnE5WZ5XJZrIMEXu5+
eojp+Vwl+BLMU3YvlKywDWs4F4+GbptKpE/AMp7AYppXYF2aq1TOVYjGnlmNBA3qBPNjE4nM1zAk
xKDeWBjZ2KrvSpx1g4gnIR5NQzfe6vNfkTOI5s9/58NqN/HzP4uR5lgg70hA1oMMlWluit6RgFYP
1OLJdnYglmgumdvJmhVK9OuRBt+jse6cq4QFAiBBaL5nzGVrK44F0UzzdQOUGYD2Y4egdyxg3u/X
4m5PonD+Xs+HavjIPcaxgCAKH9pfs28iw2hqiiCyRAH2UTPofeuoduX9FQBdgjJ+hxXAStxmq36E
f39fopjQb/opyvunUxUMFeVfBcA7poYggz3L/I355cY6YDjTT9wyBQzTj9D2RNuHY21FfN/M6avZ
R4WhdmPjFIAQeVlTi++gEBMiBGEZ7Do6OHtxkwowqzGhTc0W89C0Xn/ri7jXEHCsJhnbsbuRHGLL
CsQNqhq87+T+XCviKu3coLOClBBFh9Tou0/8MSuLeQklRHn/X8/g1JRmYZguCOSv/vLB4h6Q6BF2
gNQCw0msH9h+D2tVoV53LzBuzhaVCPUvkliF7MQGlZV5yu6ZCfb6waySG6/EvNVb3HlliYCu9Gzq
xS6zR6VTs06+2/qgpf5zXYUgJ+HlU2DwzWN2F+2vGEM0q+SblYgL34FZlB0PuAPWPGT3rfZVNtbO
aazsmH7jmMCWDre/RAvA7JEE4UmAT28LjiLasxPMNfArFpzMEzjsfwP6wgFanUEJQJhp3mZ3if8e
AkFllsmFIsFQ0qFRXedNqCfTlJ3Jr8AGK6DSyK2HBjBS3jywFfBGxC/Z1MZPh5nTzRKmL6vVBTzz
p17QD3p3wdmfDn1a0Gw4a9p5AjJAXOBy3MI1ESBRPcGfutcqn67BKnb9f6KDz5xW30SAcBpnQ/5l
6yRb770x+6YRJuZFpbaKh8iYzaK5WZkfdjdVICoyPeOxswSilHaLYJ/ZqQS3B7UZ22qKIJctLeF0
r9VHhUp0BcpOApjvqyWOzCr/IoH+9C3dk+jXnEVzFKt4KihRVjLrVkMUJMDuID+0ORUl3Pc5lh1N
D5BvjsFMmPHyrkTL4g0iQFYdhI9ubuJvYSzWZwRZbPN1V+LoqpiKmnY7SwLSQqP2CXUueFwsEaLc
gIYqjajUwevHEilSP3UudZomudu+DnGLohF27rQlUNMFXeZVNrKCTxEXC7IOPVbjfPuDaKishokE
4xGh7Av5+NDNKKnyi7j718ht9/MN3+JOgx8N5KJoROQ4tMI7rE1oSDT7cYlYqpMpHhnjMtHKl5Kw
i9v+xicIxJJt0A5ZSBOQJzf/HD7qaRjKMgvl9iDRou4rHnt5JwIOrjCyIENNNNUZN2KJ/nexPiIl
oCNn4XxZlkpLpu0Lte8qPICnY0QLXxv310ensK3C+Zc3jrsn6kuk+8spqMT/XXZboKUgbOTHQT1/
0/4+REEF0TSzg5J+Sco59fee6LxP4wntiIMLN44BbVlpamPg1GIJlKg7tmP1xJulEoAIKuWz7pQE
QM+PZpENMJUYcQtGiOh5X0qC0ryIjwkdbEFNJdrc52p2TxObVTHGiUDc1MlANsGKDRgAMn6+QTgG
VB06VEw1XAkWXBoYRqWEnaHua4Fa5k0YZ+a9KVzBNSvmx93FcBtn9mZxM0Xzde+AH3sCbT77cF49
1nR/x0AVd0/TQ6H8NvSNvkoDvhNGiPGZoOnqlS+n0W73NvSyxMZ3SdQAKN/inMtePRd5WY7B9pXf
qv/GbwOhfzGahSr+5T8AAAD//w==</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96">
  <cs:axisTitle>
    <cs:lnRef idx="0"/>
    <cs:fillRef idx="0"/>
    <cs:effectRef idx="0"/>
    <cs:fontRef idx="minor">
      <a:schemeClr val="lt1">
        <a:lumMod val="95000"/>
      </a:schemeClr>
    </cs:fontRef>
    <cs:defRPr sz="1197"/>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categoryAxis>
  <cs:chartArea>
    <cs:lnRef idx="0"/>
    <cs:fillRef idx="0"/>
    <cs:effectRef idx="0"/>
    <cs:fontRef idx="minor">
      <a:schemeClr val="dk1"/>
    </cs:fontRef>
    <cs:spPr>
      <a:solidFill>
        <a:schemeClr val="dk1">
          <a:lumMod val="65000"/>
          <a:lumOff val="35000"/>
        </a:schemeClr>
      </a:solidFill>
    </cs:spPr>
    <cs:defRPr sz="1330"/>
  </cs:chartArea>
  <cs:dataLabel>
    <cs:lnRef idx="0"/>
    <cs:fillRef idx="0"/>
    <cs:effectRef idx="0"/>
    <cs:fontRef idx="minor">
      <a:schemeClr val="lt1">
        <a:lumMod val="9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lt1"/>
    </cs:fontRef>
    <cs:spPr>
      <a:solidFill>
        <a:schemeClr val="phClr"/>
      </a:solidFill>
      <a:ln w="3175">
        <a:solidFill>
          <a:schemeClr val="dk1">
            <a:lumMod val="65000"/>
            <a:lumOff val="35000"/>
          </a:schemeClr>
        </a:solidFill>
      </a:ln>
    </cs:spPr>
  </cs:dataPoint>
  <cs:dataPoint3D>
    <cs:lnRef idx="0"/>
    <cs:fillRef idx="0">
      <cs:styleClr val="auto"/>
    </cs:fillRef>
    <cs:effectRef idx="0"/>
    <cs:fontRef idx="minor">
      <a:schemeClr val="lt1"/>
    </cs:fontRef>
    <cs:spPr>
      <a:solidFill>
        <a:schemeClr val="phClr"/>
      </a:solidFill>
    </cs:spPr>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fillRef idx="0">
      <cs:styleClr val="auto"/>
    </cs:fillRef>
    <cs:effectRef idx="0"/>
    <cs:fontRef idx="minor">
      <a:schemeClr val="lt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lt1"/>
    </cs:fontRef>
    <cs:spPr>
      <a:ln w="28575" cap="rnd">
        <a:solidFill>
          <a:schemeClr val="phClr"/>
        </a:solidFill>
        <a:round/>
      </a:ln>
    </cs:spPr>
  </cs:dataPointWireframe>
  <cs:dataTable>
    <cs:lnRef idx="0"/>
    <cs:fillRef idx="0"/>
    <cs:effectRef idx="0"/>
    <cs:fontRef idx="minor">
      <a:schemeClr val="lt1">
        <a:lumMod val="95000"/>
      </a:schemeClr>
    </cs:fontRef>
    <cs:spPr>
      <a:ln w="9525">
        <a:solidFill>
          <a:schemeClr val="lt1">
            <a:lumMod val="95000"/>
            <a:alpha val="54000"/>
          </a:schemeClr>
        </a:solidFill>
      </a:ln>
    </cs:spPr>
    <cs:defRPr sz="1197"/>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10000"/>
            <a:lumOff val="1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95000"/>
      </a:schemeClr>
    </cs:fontRef>
    <cs:defRPr sz="1197"/>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a:lumMod val="95000"/>
      </a:schemeClr>
    </cs:fontRef>
    <cs:defRPr sz="1862"/>
  </cs:title>
  <cs:trendline>
    <cs:lnRef idx="0">
      <cs:styleClr val="auto"/>
    </cs:lnRef>
    <cs:fillRef idx="0"/>
    <cs:effectRef idx="0"/>
    <cs:fontRef idx="minor">
      <a:schemeClr val="lt1"/>
    </cs:fontRef>
    <cs:spPr>
      <a:ln w="19050" cap="rnd">
        <a:solidFill>
          <a:schemeClr val="phClr"/>
        </a:solidFill>
        <a:prstDash val="sysDash"/>
      </a:ln>
    </cs:spPr>
  </cs:trendline>
  <cs:trendlineLabel>
    <cs:lnRef idx="0"/>
    <cs:fillRef idx="0"/>
    <cs:effectRef idx="0"/>
    <cs:fontRef idx="minor">
      <a:schemeClr val="lt1">
        <a:lumMod val="95000"/>
      </a:schemeClr>
    </cs:fontRef>
    <cs:defRPr sz="1197"/>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95000"/>
      </a:schemeClr>
    </cs:fontRef>
    <cs:defRPr sz="1197"/>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FABD4D-1E80-8746-A2FB-E401F2542627}"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de-DE"/>
        </a:p>
      </dgm:t>
    </dgm:pt>
    <dgm:pt modelId="{70AB92BA-AE0F-EB4E-9AFD-78FAE8508C71}">
      <dgm:prSet phldrT="[Text]"/>
      <dgm:spPr/>
      <dgm:t>
        <a:bodyPr/>
        <a:lstStyle/>
        <a:p>
          <a:r>
            <a:rPr lang="de-DE" dirty="0"/>
            <a:t>Trade</a:t>
          </a:r>
        </a:p>
      </dgm:t>
    </dgm:pt>
    <dgm:pt modelId="{376305E0-9E69-6949-A52F-F6EB5D731775}" type="parTrans" cxnId="{16C79066-27E6-214B-9A77-0B540689846D}">
      <dgm:prSet/>
      <dgm:spPr/>
      <dgm:t>
        <a:bodyPr/>
        <a:lstStyle/>
        <a:p>
          <a:endParaRPr lang="de-DE"/>
        </a:p>
      </dgm:t>
    </dgm:pt>
    <dgm:pt modelId="{9A624BC1-C2F4-CA4E-8682-22B0C0DE56F7}" type="sibTrans" cxnId="{16C79066-27E6-214B-9A77-0B540689846D}">
      <dgm:prSet/>
      <dgm:spPr/>
      <dgm:t>
        <a:bodyPr/>
        <a:lstStyle/>
        <a:p>
          <a:endParaRPr lang="de-DE"/>
        </a:p>
      </dgm:t>
    </dgm:pt>
    <dgm:pt modelId="{5226D563-864B-4349-8818-81A94FCB35B5}">
      <dgm:prSet phldrT="[Text]"/>
      <dgm:spPr/>
      <dgm:t>
        <a:bodyPr/>
        <a:lstStyle/>
        <a:p>
          <a:r>
            <a:rPr lang="de-DE" dirty="0"/>
            <a:t>Security</a:t>
          </a:r>
        </a:p>
      </dgm:t>
    </dgm:pt>
    <dgm:pt modelId="{4B56413D-AAA5-B741-B898-A98AB6E8FA8A}" type="parTrans" cxnId="{157625CB-9982-6F4F-B829-7EC48900E58E}">
      <dgm:prSet/>
      <dgm:spPr/>
      <dgm:t>
        <a:bodyPr/>
        <a:lstStyle/>
        <a:p>
          <a:endParaRPr lang="de-DE"/>
        </a:p>
      </dgm:t>
    </dgm:pt>
    <dgm:pt modelId="{1A247E3E-6D9B-3D4C-80E4-97DAA8215710}" type="sibTrans" cxnId="{157625CB-9982-6F4F-B829-7EC48900E58E}">
      <dgm:prSet/>
      <dgm:spPr/>
      <dgm:t>
        <a:bodyPr/>
        <a:lstStyle/>
        <a:p>
          <a:endParaRPr lang="de-DE"/>
        </a:p>
      </dgm:t>
    </dgm:pt>
    <dgm:pt modelId="{F88098CE-5212-FF40-9194-184DBF4C450B}">
      <dgm:prSet phldrT="[Text]"/>
      <dgm:spPr/>
      <dgm:t>
        <a:bodyPr/>
        <a:lstStyle/>
        <a:p>
          <a:r>
            <a:rPr lang="de-DE" dirty="0" err="1"/>
            <a:t>Norms</a:t>
          </a:r>
          <a:r>
            <a:rPr lang="de-DE" dirty="0"/>
            <a:t> </a:t>
          </a:r>
          <a:r>
            <a:rPr lang="de-DE" dirty="0" err="1"/>
            <a:t>and</a:t>
          </a:r>
          <a:r>
            <a:rPr lang="de-DE" dirty="0"/>
            <a:t> Values</a:t>
          </a:r>
        </a:p>
      </dgm:t>
    </dgm:pt>
    <dgm:pt modelId="{DE3C083B-EB6E-1945-8138-1732CDB436E1}" type="parTrans" cxnId="{CD72ABDB-CC02-654D-A6E4-9E09E64DEC70}">
      <dgm:prSet/>
      <dgm:spPr/>
      <dgm:t>
        <a:bodyPr/>
        <a:lstStyle/>
        <a:p>
          <a:endParaRPr lang="de-DE"/>
        </a:p>
      </dgm:t>
    </dgm:pt>
    <dgm:pt modelId="{3B4C74F0-7225-644D-B025-216A3F3B2714}" type="sibTrans" cxnId="{CD72ABDB-CC02-654D-A6E4-9E09E64DEC70}">
      <dgm:prSet/>
      <dgm:spPr/>
      <dgm:t>
        <a:bodyPr/>
        <a:lstStyle/>
        <a:p>
          <a:endParaRPr lang="de-DE"/>
        </a:p>
      </dgm:t>
    </dgm:pt>
    <dgm:pt modelId="{6D33C6D6-4F44-A446-9C7F-60D92E075463}">
      <dgm:prSet phldrT="[Text]"/>
      <dgm:spPr/>
      <dgm:t>
        <a:bodyPr/>
        <a:lstStyle/>
        <a:p>
          <a:r>
            <a:rPr lang="de-DE" dirty="0" err="1"/>
            <a:t>History</a:t>
          </a:r>
          <a:endParaRPr lang="de-DE" dirty="0"/>
        </a:p>
      </dgm:t>
    </dgm:pt>
    <dgm:pt modelId="{1CEADCAA-1793-4643-965D-1CA51AC0E908}" type="parTrans" cxnId="{57C075D7-6602-7844-9F7C-697730AB6023}">
      <dgm:prSet/>
      <dgm:spPr/>
      <dgm:t>
        <a:bodyPr/>
        <a:lstStyle/>
        <a:p>
          <a:endParaRPr lang="de-DE"/>
        </a:p>
      </dgm:t>
    </dgm:pt>
    <dgm:pt modelId="{28395075-7E42-9F41-8821-B958B2429F02}" type="sibTrans" cxnId="{57C075D7-6602-7844-9F7C-697730AB6023}">
      <dgm:prSet/>
      <dgm:spPr/>
      <dgm:t>
        <a:bodyPr/>
        <a:lstStyle/>
        <a:p>
          <a:endParaRPr lang="de-DE"/>
        </a:p>
      </dgm:t>
    </dgm:pt>
    <dgm:pt modelId="{CA83775E-EEF1-B148-9A7A-823D8E12866F}">
      <dgm:prSet phldrT="[Text]" phldr="1"/>
      <dgm:spPr/>
      <dgm:t>
        <a:bodyPr/>
        <a:lstStyle/>
        <a:p>
          <a:endParaRPr lang="de-DE" dirty="0"/>
        </a:p>
      </dgm:t>
    </dgm:pt>
    <dgm:pt modelId="{75B5BCBC-8CE7-5240-B514-79041AE25FDB}" type="sibTrans" cxnId="{CB5327DB-D758-AB44-95F1-AF3A673F58E7}">
      <dgm:prSet/>
      <dgm:spPr/>
      <dgm:t>
        <a:bodyPr/>
        <a:lstStyle/>
        <a:p>
          <a:endParaRPr lang="de-DE"/>
        </a:p>
      </dgm:t>
    </dgm:pt>
    <dgm:pt modelId="{0CFC0B42-E051-2B4B-BF80-D5ECF167C1C0}" type="parTrans" cxnId="{CB5327DB-D758-AB44-95F1-AF3A673F58E7}">
      <dgm:prSet/>
      <dgm:spPr/>
      <dgm:t>
        <a:bodyPr/>
        <a:lstStyle/>
        <a:p>
          <a:endParaRPr lang="de-DE"/>
        </a:p>
      </dgm:t>
    </dgm:pt>
    <dgm:pt modelId="{8226D002-C79D-F541-8BF2-504C1EB81249}" type="pres">
      <dgm:prSet presAssocID="{38FABD4D-1E80-8746-A2FB-E401F2542627}" presName="composite" presStyleCnt="0">
        <dgm:presLayoutVars>
          <dgm:chMax val="1"/>
          <dgm:dir/>
          <dgm:resizeHandles val="exact"/>
        </dgm:presLayoutVars>
      </dgm:prSet>
      <dgm:spPr/>
    </dgm:pt>
    <dgm:pt modelId="{90A0CCF7-81AF-2441-8BD3-44CA4BF25FB5}" type="pres">
      <dgm:prSet presAssocID="{38FABD4D-1E80-8746-A2FB-E401F2542627}" presName="radial" presStyleCnt="0">
        <dgm:presLayoutVars>
          <dgm:animLvl val="ctr"/>
        </dgm:presLayoutVars>
      </dgm:prSet>
      <dgm:spPr/>
    </dgm:pt>
    <dgm:pt modelId="{38426309-BB51-3D4B-B352-3C5C95976D65}" type="pres">
      <dgm:prSet presAssocID="{CA83775E-EEF1-B148-9A7A-823D8E12866F}" presName="centerShape" presStyleLbl="vennNode1" presStyleIdx="0" presStyleCnt="5"/>
      <dgm:spPr/>
    </dgm:pt>
    <dgm:pt modelId="{6DE6C858-8EB5-9D40-A7DF-075729B81CA2}" type="pres">
      <dgm:prSet presAssocID="{70AB92BA-AE0F-EB4E-9AFD-78FAE8508C71}" presName="node" presStyleLbl="vennNode1" presStyleIdx="1" presStyleCnt="5">
        <dgm:presLayoutVars>
          <dgm:bulletEnabled val="1"/>
        </dgm:presLayoutVars>
      </dgm:prSet>
      <dgm:spPr/>
    </dgm:pt>
    <dgm:pt modelId="{56B23CC0-E8DE-3B44-B22C-69ED45F4CCD0}" type="pres">
      <dgm:prSet presAssocID="{5226D563-864B-4349-8818-81A94FCB35B5}" presName="node" presStyleLbl="vennNode1" presStyleIdx="2" presStyleCnt="5">
        <dgm:presLayoutVars>
          <dgm:bulletEnabled val="1"/>
        </dgm:presLayoutVars>
      </dgm:prSet>
      <dgm:spPr/>
    </dgm:pt>
    <dgm:pt modelId="{8AF91CB5-FF2C-DE47-99F6-66A656E2E635}" type="pres">
      <dgm:prSet presAssocID="{F88098CE-5212-FF40-9194-184DBF4C450B}" presName="node" presStyleLbl="vennNode1" presStyleIdx="3" presStyleCnt="5">
        <dgm:presLayoutVars>
          <dgm:bulletEnabled val="1"/>
        </dgm:presLayoutVars>
      </dgm:prSet>
      <dgm:spPr/>
    </dgm:pt>
    <dgm:pt modelId="{46A235D9-645C-B748-966F-8BA4BE37A592}" type="pres">
      <dgm:prSet presAssocID="{6D33C6D6-4F44-A446-9C7F-60D92E075463}" presName="node" presStyleLbl="vennNode1" presStyleIdx="4" presStyleCnt="5">
        <dgm:presLayoutVars>
          <dgm:bulletEnabled val="1"/>
        </dgm:presLayoutVars>
      </dgm:prSet>
      <dgm:spPr/>
    </dgm:pt>
  </dgm:ptLst>
  <dgm:cxnLst>
    <dgm:cxn modelId="{9B199620-0650-B648-81DD-A655B5654212}" type="presOf" srcId="{6D33C6D6-4F44-A446-9C7F-60D92E075463}" destId="{46A235D9-645C-B748-966F-8BA4BE37A592}" srcOrd="0" destOrd="0" presId="urn:microsoft.com/office/officeart/2005/8/layout/radial3"/>
    <dgm:cxn modelId="{F2F64F2D-04D3-614D-B8B9-6B41B75BF7CA}" type="presOf" srcId="{70AB92BA-AE0F-EB4E-9AFD-78FAE8508C71}" destId="{6DE6C858-8EB5-9D40-A7DF-075729B81CA2}" srcOrd="0" destOrd="0" presId="urn:microsoft.com/office/officeart/2005/8/layout/radial3"/>
    <dgm:cxn modelId="{22EA3C39-FCE0-0146-9F52-46AE71ED0DE2}" type="presOf" srcId="{CA83775E-EEF1-B148-9A7A-823D8E12866F}" destId="{38426309-BB51-3D4B-B352-3C5C95976D65}" srcOrd="0" destOrd="0" presId="urn:microsoft.com/office/officeart/2005/8/layout/radial3"/>
    <dgm:cxn modelId="{16C79066-27E6-214B-9A77-0B540689846D}" srcId="{CA83775E-EEF1-B148-9A7A-823D8E12866F}" destId="{70AB92BA-AE0F-EB4E-9AFD-78FAE8508C71}" srcOrd="0" destOrd="0" parTransId="{376305E0-9E69-6949-A52F-F6EB5D731775}" sibTransId="{9A624BC1-C2F4-CA4E-8682-22B0C0DE56F7}"/>
    <dgm:cxn modelId="{77D5B855-FEE2-2341-BDC4-4C9BDB037ACD}" type="presOf" srcId="{5226D563-864B-4349-8818-81A94FCB35B5}" destId="{56B23CC0-E8DE-3B44-B22C-69ED45F4CCD0}" srcOrd="0" destOrd="0" presId="urn:microsoft.com/office/officeart/2005/8/layout/radial3"/>
    <dgm:cxn modelId="{742795A5-2CED-E14D-A729-B1F19DCC1B56}" type="presOf" srcId="{38FABD4D-1E80-8746-A2FB-E401F2542627}" destId="{8226D002-C79D-F541-8BF2-504C1EB81249}" srcOrd="0" destOrd="0" presId="urn:microsoft.com/office/officeart/2005/8/layout/radial3"/>
    <dgm:cxn modelId="{157625CB-9982-6F4F-B829-7EC48900E58E}" srcId="{CA83775E-EEF1-B148-9A7A-823D8E12866F}" destId="{5226D563-864B-4349-8818-81A94FCB35B5}" srcOrd="1" destOrd="0" parTransId="{4B56413D-AAA5-B741-B898-A98AB6E8FA8A}" sibTransId="{1A247E3E-6D9B-3D4C-80E4-97DAA8215710}"/>
    <dgm:cxn modelId="{DA7EC1D0-7CEF-9C4B-9EDF-FDFFF6460139}" type="presOf" srcId="{F88098CE-5212-FF40-9194-184DBF4C450B}" destId="{8AF91CB5-FF2C-DE47-99F6-66A656E2E635}" srcOrd="0" destOrd="0" presId="urn:microsoft.com/office/officeart/2005/8/layout/radial3"/>
    <dgm:cxn modelId="{57C075D7-6602-7844-9F7C-697730AB6023}" srcId="{CA83775E-EEF1-B148-9A7A-823D8E12866F}" destId="{6D33C6D6-4F44-A446-9C7F-60D92E075463}" srcOrd="3" destOrd="0" parTransId="{1CEADCAA-1793-4643-965D-1CA51AC0E908}" sibTransId="{28395075-7E42-9F41-8821-B958B2429F02}"/>
    <dgm:cxn modelId="{CB5327DB-D758-AB44-95F1-AF3A673F58E7}" srcId="{38FABD4D-1E80-8746-A2FB-E401F2542627}" destId="{CA83775E-EEF1-B148-9A7A-823D8E12866F}" srcOrd="0" destOrd="0" parTransId="{0CFC0B42-E051-2B4B-BF80-D5ECF167C1C0}" sibTransId="{75B5BCBC-8CE7-5240-B514-79041AE25FDB}"/>
    <dgm:cxn modelId="{CD72ABDB-CC02-654D-A6E4-9E09E64DEC70}" srcId="{CA83775E-EEF1-B148-9A7A-823D8E12866F}" destId="{F88098CE-5212-FF40-9194-184DBF4C450B}" srcOrd="2" destOrd="0" parTransId="{DE3C083B-EB6E-1945-8138-1732CDB436E1}" sibTransId="{3B4C74F0-7225-644D-B025-216A3F3B2714}"/>
    <dgm:cxn modelId="{25C76D7F-0E19-CF48-AEAA-AD168BD5479D}" type="presParOf" srcId="{8226D002-C79D-F541-8BF2-504C1EB81249}" destId="{90A0CCF7-81AF-2441-8BD3-44CA4BF25FB5}" srcOrd="0" destOrd="0" presId="urn:microsoft.com/office/officeart/2005/8/layout/radial3"/>
    <dgm:cxn modelId="{D69D4E5D-ACAF-3143-AF37-B0432B4642E5}" type="presParOf" srcId="{90A0CCF7-81AF-2441-8BD3-44CA4BF25FB5}" destId="{38426309-BB51-3D4B-B352-3C5C95976D65}" srcOrd="0" destOrd="0" presId="urn:microsoft.com/office/officeart/2005/8/layout/radial3"/>
    <dgm:cxn modelId="{3A996389-3C52-2748-83C7-6344F8433162}" type="presParOf" srcId="{90A0CCF7-81AF-2441-8BD3-44CA4BF25FB5}" destId="{6DE6C858-8EB5-9D40-A7DF-075729B81CA2}" srcOrd="1" destOrd="0" presId="urn:microsoft.com/office/officeart/2005/8/layout/radial3"/>
    <dgm:cxn modelId="{978A7821-2CB9-9F41-8A48-20049CB2DA6A}" type="presParOf" srcId="{90A0CCF7-81AF-2441-8BD3-44CA4BF25FB5}" destId="{56B23CC0-E8DE-3B44-B22C-69ED45F4CCD0}" srcOrd="2" destOrd="0" presId="urn:microsoft.com/office/officeart/2005/8/layout/radial3"/>
    <dgm:cxn modelId="{2C9D2E80-0365-0749-A90B-F49200BA6D49}" type="presParOf" srcId="{90A0CCF7-81AF-2441-8BD3-44CA4BF25FB5}" destId="{8AF91CB5-FF2C-DE47-99F6-66A656E2E635}" srcOrd="3" destOrd="0" presId="urn:microsoft.com/office/officeart/2005/8/layout/radial3"/>
    <dgm:cxn modelId="{07230133-48EF-2C4F-87BB-CBB532B81FC3}" type="presParOf" srcId="{90A0CCF7-81AF-2441-8BD3-44CA4BF25FB5}" destId="{46A235D9-645C-B748-966F-8BA4BE37A592}"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26309-BB51-3D4B-B352-3C5C95976D65}">
      <dsp:nvSpPr>
        <dsp:cNvPr id="0" name=""/>
        <dsp:cNvSpPr/>
      </dsp:nvSpPr>
      <dsp:spPr>
        <a:xfrm>
          <a:off x="4294081" y="896038"/>
          <a:ext cx="2232236" cy="223223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de-DE" sz="4400" kern="1200" dirty="0"/>
        </a:p>
      </dsp:txBody>
      <dsp:txXfrm>
        <a:off x="4620984" y="1222941"/>
        <a:ext cx="1578430" cy="1578430"/>
      </dsp:txXfrm>
    </dsp:sp>
    <dsp:sp modelId="{6DE6C858-8EB5-9D40-A7DF-075729B81CA2}">
      <dsp:nvSpPr>
        <dsp:cNvPr id="0" name=""/>
        <dsp:cNvSpPr/>
      </dsp:nvSpPr>
      <dsp:spPr>
        <a:xfrm>
          <a:off x="4852140" y="398"/>
          <a:ext cx="1116118" cy="11161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dirty="0"/>
            <a:t>Trade</a:t>
          </a:r>
        </a:p>
      </dsp:txBody>
      <dsp:txXfrm>
        <a:off x="5015592" y="163850"/>
        <a:ext cx="789214" cy="789214"/>
      </dsp:txXfrm>
    </dsp:sp>
    <dsp:sp modelId="{56B23CC0-E8DE-3B44-B22C-69ED45F4CCD0}">
      <dsp:nvSpPr>
        <dsp:cNvPr id="0" name=""/>
        <dsp:cNvSpPr/>
      </dsp:nvSpPr>
      <dsp:spPr>
        <a:xfrm>
          <a:off x="6305839" y="1454097"/>
          <a:ext cx="1116118" cy="11161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dirty="0"/>
            <a:t>Security</a:t>
          </a:r>
        </a:p>
      </dsp:txBody>
      <dsp:txXfrm>
        <a:off x="6469291" y="1617549"/>
        <a:ext cx="789214" cy="789214"/>
      </dsp:txXfrm>
    </dsp:sp>
    <dsp:sp modelId="{8AF91CB5-FF2C-DE47-99F6-66A656E2E635}">
      <dsp:nvSpPr>
        <dsp:cNvPr id="0" name=""/>
        <dsp:cNvSpPr/>
      </dsp:nvSpPr>
      <dsp:spPr>
        <a:xfrm>
          <a:off x="4852140" y="2907796"/>
          <a:ext cx="1116118" cy="11161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dirty="0" err="1"/>
            <a:t>Norms</a:t>
          </a:r>
          <a:r>
            <a:rPr lang="de-DE" sz="1500" kern="1200" dirty="0"/>
            <a:t> </a:t>
          </a:r>
          <a:r>
            <a:rPr lang="de-DE" sz="1500" kern="1200" dirty="0" err="1"/>
            <a:t>and</a:t>
          </a:r>
          <a:r>
            <a:rPr lang="de-DE" sz="1500" kern="1200" dirty="0"/>
            <a:t> Values</a:t>
          </a:r>
        </a:p>
      </dsp:txBody>
      <dsp:txXfrm>
        <a:off x="5015592" y="3071248"/>
        <a:ext cx="789214" cy="789214"/>
      </dsp:txXfrm>
    </dsp:sp>
    <dsp:sp modelId="{46A235D9-645C-B748-966F-8BA4BE37A592}">
      <dsp:nvSpPr>
        <dsp:cNvPr id="0" name=""/>
        <dsp:cNvSpPr/>
      </dsp:nvSpPr>
      <dsp:spPr>
        <a:xfrm>
          <a:off x="3398441" y="1454097"/>
          <a:ext cx="1116118" cy="11161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dirty="0" err="1"/>
            <a:t>History</a:t>
          </a:r>
          <a:endParaRPr lang="de-DE" sz="1500" kern="1200" dirty="0"/>
        </a:p>
      </dsp:txBody>
      <dsp:txXfrm>
        <a:off x="3561893" y="1617549"/>
        <a:ext cx="789214" cy="78921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0.81672</cdr:x>
      <cdr:y>0.36047</cdr:y>
    </cdr:from>
    <cdr:to>
      <cdr:x>0.93383</cdr:x>
      <cdr:y>0.44782</cdr:y>
    </cdr:to>
    <cdr:sp macro="" textlink="">
      <cdr:nvSpPr>
        <cdr:cNvPr id="2" name="Textfeld 7">
          <a:extLst xmlns:a="http://schemas.openxmlformats.org/drawingml/2006/main">
            <a:ext uri="{FF2B5EF4-FFF2-40B4-BE49-F238E27FC236}">
              <a16:creationId xmlns:a16="http://schemas.microsoft.com/office/drawing/2014/main" id="{84EF0E11-4690-0045-9812-3749EF95AFB7}"/>
            </a:ext>
          </a:extLst>
        </cdr:cNvPr>
        <cdr:cNvSpPr txBox="1"/>
      </cdr:nvSpPr>
      <cdr:spPr>
        <a:xfrm xmlns:a="http://schemas.openxmlformats.org/drawingml/2006/main">
          <a:off x="5700629" y="1524155"/>
          <a:ext cx="81741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t>55-41 </a:t>
          </a:r>
        </a:p>
      </cdr:txBody>
    </cdr:sp>
  </cdr:relSizeAnchor>
</c:userShapes>
</file>

<file path=ppt/drawings/drawing2.xml><?xml version="1.0" encoding="utf-8"?>
<c:userShapes xmlns:c="http://schemas.openxmlformats.org/drawingml/2006/chart">
  <cdr:relSizeAnchor xmlns:cdr="http://schemas.openxmlformats.org/drawingml/2006/chartDrawing">
    <cdr:from>
      <cdr:x>0.77511</cdr:x>
      <cdr:y>0.36047</cdr:y>
    </cdr:from>
    <cdr:to>
      <cdr:x>0.95517</cdr:x>
      <cdr:y>0.44782</cdr:y>
    </cdr:to>
    <cdr:sp macro="" textlink="">
      <cdr:nvSpPr>
        <cdr:cNvPr id="2" name="Textfeld 7">
          <a:extLst xmlns:a="http://schemas.openxmlformats.org/drawingml/2006/main">
            <a:ext uri="{FF2B5EF4-FFF2-40B4-BE49-F238E27FC236}">
              <a16:creationId xmlns:a16="http://schemas.microsoft.com/office/drawing/2014/main" id="{84EF0E11-4690-0045-9812-3749EF95AFB7}"/>
            </a:ext>
          </a:extLst>
        </cdr:cNvPr>
        <cdr:cNvSpPr txBox="1"/>
      </cdr:nvSpPr>
      <cdr:spPr>
        <a:xfrm xmlns:a="http://schemas.openxmlformats.org/drawingml/2006/main">
          <a:off x="5410200" y="1524157"/>
          <a:ext cx="125683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t>43-40-14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79843-169E-2642-8670-3DE49E250038}" type="datetimeFigureOut">
              <a:rPr lang="de-DE" smtClean="0"/>
              <a:t>16.09.2022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C61FF-8BF5-9949-84B0-C9D701D0EE73}" type="slidenum">
              <a:rPr lang="de-DE" smtClean="0"/>
              <a:t>‹Nr.›</a:t>
            </a:fld>
            <a:endParaRPr lang="de-DE"/>
          </a:p>
        </p:txBody>
      </p:sp>
    </p:spTree>
    <p:extLst>
      <p:ext uri="{BB962C8B-B14F-4D97-AF65-F5344CB8AC3E}">
        <p14:creationId xmlns:p14="http://schemas.microsoft.com/office/powerpoint/2010/main" val="351748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de-DE"/>
              <a:t>Mastertitelformat bearbeiten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9/16/2022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9/16/2022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9/16/2022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9/16/2022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de-DE"/>
              <a:t>Mastertitelformat bearbeiten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de-DE"/>
              <a:t>Mastertitelformat bearbeiten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9/16/2022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de-DE"/>
              <a:t>Mastertitelformat bearbeiten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9/16/2022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de-DE"/>
              <a:t>Mastertitelformat bearbeiten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0" y="3132666"/>
            <a:ext cx="5311775"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132666"/>
            <a:ext cx="5334000"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de-DE"/>
              <a:t>Mastertitelformat bearbeiten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9/16/2022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CF18B-2BED-8143-B4F6-96062CAF185E}"/>
              </a:ext>
            </a:extLst>
          </p:cNvPr>
          <p:cNvSpPr>
            <a:spLocks noGrp="1"/>
          </p:cNvSpPr>
          <p:nvPr>
            <p:ph type="ctrTitle"/>
          </p:nvPr>
        </p:nvSpPr>
        <p:spPr>
          <a:xfrm>
            <a:off x="979714" y="1922702"/>
            <a:ext cx="9448800" cy="1825096"/>
          </a:xfrm>
        </p:spPr>
        <p:txBody>
          <a:bodyPr>
            <a:normAutofit fontScale="90000"/>
          </a:bodyPr>
          <a:lstStyle/>
          <a:p>
            <a:r>
              <a:rPr lang="en-US" dirty="0"/>
              <a:t>Introduction:</a:t>
            </a:r>
            <a:br>
              <a:rPr lang="en-US" dirty="0"/>
            </a:br>
            <a:r>
              <a:rPr lang="en-US" dirty="0"/>
              <a:t>Cornerstones of Germany´s role in the world</a:t>
            </a:r>
          </a:p>
        </p:txBody>
      </p:sp>
      <p:sp>
        <p:nvSpPr>
          <p:cNvPr id="3" name="Untertitel 2">
            <a:extLst>
              <a:ext uri="{FF2B5EF4-FFF2-40B4-BE49-F238E27FC236}">
                <a16:creationId xmlns:a16="http://schemas.microsoft.com/office/drawing/2014/main" id="{4B165E82-835D-234B-934C-7009C45469F9}"/>
              </a:ext>
            </a:extLst>
          </p:cNvPr>
          <p:cNvSpPr>
            <a:spLocks noGrp="1"/>
          </p:cNvSpPr>
          <p:nvPr>
            <p:ph type="subTitle" idx="1"/>
          </p:nvPr>
        </p:nvSpPr>
        <p:spPr>
          <a:xfrm>
            <a:off x="7187514" y="4022750"/>
            <a:ext cx="5004486" cy="1316166"/>
          </a:xfrm>
        </p:spPr>
        <p:txBody>
          <a:bodyPr vert="horz" lIns="91440" tIns="45720" rIns="91440" bIns="45720" rtlCol="0" anchor="t">
            <a:normAutofit/>
          </a:bodyPr>
          <a:lstStyle/>
          <a:p>
            <a:r>
              <a:rPr lang="de-DE" dirty="0"/>
              <a:t>Hertie School </a:t>
            </a:r>
            <a:r>
              <a:rPr lang="de-DE" dirty="0" err="1"/>
              <a:t>of</a:t>
            </a:r>
            <a:r>
              <a:rPr lang="de-DE" dirty="0"/>
              <a:t> </a:t>
            </a:r>
            <a:r>
              <a:rPr lang="de-DE" dirty="0" err="1"/>
              <a:t>Governance</a:t>
            </a:r>
            <a:br>
              <a:rPr lang="de-DE" dirty="0"/>
            </a:br>
            <a:r>
              <a:rPr lang="de-DE" dirty="0"/>
              <a:t>“Trends </a:t>
            </a:r>
            <a:r>
              <a:rPr lang="de-DE" dirty="0" err="1"/>
              <a:t>of</a:t>
            </a:r>
            <a:r>
              <a:rPr lang="de-DE" dirty="0"/>
              <a:t> German </a:t>
            </a:r>
            <a:r>
              <a:rPr lang="de-DE" dirty="0" err="1"/>
              <a:t>Foreign</a:t>
            </a:r>
            <a:r>
              <a:rPr lang="de-DE" dirty="0"/>
              <a:t> Policy“</a:t>
            </a:r>
            <a:br>
              <a:rPr lang="de-DE" dirty="0"/>
            </a:br>
            <a:r>
              <a:rPr lang="en-US" dirty="0"/>
              <a:t>September 17</a:t>
            </a:r>
            <a:r>
              <a:rPr lang="de-DE" dirty="0"/>
              <a:t>, 2022</a:t>
            </a:r>
          </a:p>
        </p:txBody>
      </p:sp>
      <p:sp>
        <p:nvSpPr>
          <p:cNvPr id="5" name="Textfeld 4">
            <a:extLst>
              <a:ext uri="{FF2B5EF4-FFF2-40B4-BE49-F238E27FC236}">
                <a16:creationId xmlns:a16="http://schemas.microsoft.com/office/drawing/2014/main" id="{E21C1082-F8A6-4A4C-B6A0-5AB4213D6354}"/>
              </a:ext>
            </a:extLst>
          </p:cNvPr>
          <p:cNvSpPr txBox="1"/>
          <p:nvPr/>
        </p:nvSpPr>
        <p:spPr>
          <a:xfrm>
            <a:off x="6191794" y="57476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2546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A8BD6-5E45-DE45-B6FF-4266C932AE24}"/>
              </a:ext>
            </a:extLst>
          </p:cNvPr>
          <p:cNvSpPr>
            <a:spLocks noGrp="1"/>
          </p:cNvSpPr>
          <p:nvPr>
            <p:ph type="title"/>
          </p:nvPr>
        </p:nvSpPr>
        <p:spPr/>
        <p:txBody>
          <a:bodyPr/>
          <a:lstStyle/>
          <a:p>
            <a:r>
              <a:rPr lang="en-US" dirty="0"/>
              <a:t>Liberal (rules-based) international order (LIO)</a:t>
            </a:r>
          </a:p>
        </p:txBody>
      </p:sp>
      <p:sp>
        <p:nvSpPr>
          <p:cNvPr id="3" name="Inhaltsplatzhalter 2">
            <a:extLst>
              <a:ext uri="{FF2B5EF4-FFF2-40B4-BE49-F238E27FC236}">
                <a16:creationId xmlns:a16="http://schemas.microsoft.com/office/drawing/2014/main" id="{924BDB8A-DD8B-A444-A4AA-50F921A750C7}"/>
              </a:ext>
            </a:extLst>
          </p:cNvPr>
          <p:cNvSpPr>
            <a:spLocks noGrp="1"/>
          </p:cNvSpPr>
          <p:nvPr>
            <p:ph idx="1"/>
          </p:nvPr>
        </p:nvSpPr>
        <p:spPr/>
        <p:txBody>
          <a:bodyPr>
            <a:normAutofit/>
          </a:bodyPr>
          <a:lstStyle/>
          <a:p>
            <a:r>
              <a:rPr lang="en-US" dirty="0"/>
              <a:t>Attention: every order is rules-based! </a:t>
            </a:r>
          </a:p>
          <a:p>
            <a:pPr lvl="1"/>
            <a:r>
              <a:rPr lang="en-US" dirty="0"/>
              <a:t>“Order is a patterned or structured relationship among units” (Thomas </a:t>
            </a:r>
            <a:r>
              <a:rPr lang="en-US" dirty="0" err="1"/>
              <a:t>Risse</a:t>
            </a:r>
            <a:r>
              <a:rPr lang="en-US" dirty="0"/>
              <a:t>)</a:t>
            </a:r>
          </a:p>
          <a:p>
            <a:pPr lvl="1">
              <a:buFont typeface="Wingdings" pitchFamily="2" charset="2"/>
              <a:buChar char="à"/>
            </a:pPr>
            <a:r>
              <a:rPr lang="en-US" dirty="0">
                <a:sym typeface="Wingdings" pitchFamily="2" charset="2"/>
              </a:rPr>
              <a:t>This is true for unipolarity, bipolarity, multipolarity, state of war, state of peace…</a:t>
            </a:r>
          </a:p>
          <a:p>
            <a:pPr lvl="1">
              <a:buFont typeface="Wingdings" pitchFamily="2" charset="2"/>
              <a:buChar char="à"/>
            </a:pPr>
            <a:endParaRPr lang="en-US" dirty="0">
              <a:sym typeface="Wingdings" pitchFamily="2" charset="2"/>
            </a:endParaRPr>
          </a:p>
          <a:p>
            <a:r>
              <a:rPr lang="en-US" dirty="0"/>
              <a:t>The specific rules of the ILO that makes it worth preserving:</a:t>
            </a:r>
          </a:p>
          <a:p>
            <a:pPr lvl="1"/>
            <a:r>
              <a:rPr lang="en-US" dirty="0"/>
              <a:t>Inclusiveness (all national states can participate)</a:t>
            </a:r>
          </a:p>
          <a:p>
            <a:pPr lvl="1"/>
            <a:r>
              <a:rPr lang="en-US" dirty="0"/>
              <a:t>Legal equality (regardless of size, population, GNP, etc.)</a:t>
            </a:r>
          </a:p>
          <a:p>
            <a:pPr lvl="1"/>
            <a:r>
              <a:rPr lang="en-US" dirty="0"/>
              <a:t>Peaceful settlement of conflict</a:t>
            </a:r>
          </a:p>
          <a:p>
            <a:pPr lvl="1"/>
            <a:r>
              <a:rPr lang="en-US" dirty="0"/>
              <a:t>Joint process of rule-making</a:t>
            </a:r>
          </a:p>
          <a:p>
            <a:pPr lvl="1"/>
            <a:r>
              <a:rPr lang="en-US" dirty="0"/>
              <a:t>Open markets</a:t>
            </a:r>
          </a:p>
          <a:p>
            <a:pPr lvl="1"/>
            <a:r>
              <a:rPr lang="en-US" dirty="0"/>
              <a:t>(Mearsheimer: democracy promotion)</a:t>
            </a:r>
          </a:p>
          <a:p>
            <a:pPr lvl="1"/>
            <a:endParaRPr lang="en-US" dirty="0"/>
          </a:p>
          <a:p>
            <a:pPr lvl="1">
              <a:buFont typeface="Wingdings" pitchFamily="2" charset="2"/>
              <a:buChar char="à"/>
            </a:pPr>
            <a:endParaRPr lang="en-US" dirty="0"/>
          </a:p>
        </p:txBody>
      </p:sp>
    </p:spTree>
    <p:extLst>
      <p:ext uri="{BB962C8B-B14F-4D97-AF65-F5344CB8AC3E}">
        <p14:creationId xmlns:p14="http://schemas.microsoft.com/office/powerpoint/2010/main" val="90720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C9091-AD75-2B4E-A1FE-E224EFD3C429}"/>
              </a:ext>
            </a:extLst>
          </p:cNvPr>
          <p:cNvSpPr>
            <a:spLocks noGrp="1"/>
          </p:cNvSpPr>
          <p:nvPr>
            <p:ph type="title"/>
          </p:nvPr>
        </p:nvSpPr>
        <p:spPr/>
        <p:txBody>
          <a:bodyPr/>
          <a:lstStyle/>
          <a:p>
            <a:r>
              <a:rPr lang="en-US" dirty="0"/>
              <a:t>John </a:t>
            </a:r>
            <a:r>
              <a:rPr lang="en-US" dirty="0" err="1"/>
              <a:t>ikenberry</a:t>
            </a:r>
            <a:endParaRPr lang="en-US" dirty="0"/>
          </a:p>
        </p:txBody>
      </p:sp>
      <p:sp>
        <p:nvSpPr>
          <p:cNvPr id="3" name="Inhaltsplatzhalter 2">
            <a:extLst>
              <a:ext uri="{FF2B5EF4-FFF2-40B4-BE49-F238E27FC236}">
                <a16:creationId xmlns:a16="http://schemas.microsoft.com/office/drawing/2014/main" id="{914BB6D2-54A2-0B4F-A842-7A7F7C787D9D}"/>
              </a:ext>
            </a:extLst>
          </p:cNvPr>
          <p:cNvSpPr>
            <a:spLocks noGrp="1"/>
          </p:cNvSpPr>
          <p:nvPr>
            <p:ph idx="1"/>
          </p:nvPr>
        </p:nvSpPr>
        <p:spPr/>
        <p:txBody>
          <a:bodyPr>
            <a:normAutofit/>
          </a:bodyPr>
          <a:lstStyle/>
          <a:p>
            <a:pPr marL="0" indent="0">
              <a:buNone/>
            </a:pPr>
            <a:r>
              <a:rPr lang="en-US" sz="2300" dirty="0"/>
              <a:t>„ILO is multilayered, multifaceted, and </a:t>
            </a:r>
            <a:r>
              <a:rPr lang="en-US" sz="2300" b="1" dirty="0"/>
              <a:t>not simply a political formation imposed by the leading state</a:t>
            </a:r>
            <a:r>
              <a:rPr lang="en-US" sz="2300" dirty="0"/>
              <a:t>. International order is not “one thing” that states either join or resist. </a:t>
            </a:r>
            <a:r>
              <a:rPr lang="en-US" sz="2300" b="1" dirty="0"/>
              <a:t>It is an aggregation of various sorts of ordering rules and institutions. </a:t>
            </a:r>
            <a:r>
              <a:rPr lang="en-US" sz="2300" dirty="0"/>
              <a:t>There are the deep rules and norms of sovereignty... There is a sprawling array of international institutions, regimes, treaties, agreements, protocols, and so forth. These governing arrangements cut across diverse realms, including security and arms control, the world economy, the environment and global commons, human rights, and political relations. </a:t>
            </a:r>
            <a:r>
              <a:rPr lang="en-US" sz="2300" b="1" dirty="0"/>
              <a:t>Some of these domains of governance may have rules and institutions that narrowly reflect the interests of the hegemonic state, but most reflect negotiated outcomes based on a much broader set of interests</a:t>
            </a:r>
            <a:r>
              <a:rPr lang="en-US" sz="2300" dirty="0"/>
              <a:t>."</a:t>
            </a:r>
          </a:p>
        </p:txBody>
      </p:sp>
    </p:spTree>
    <p:extLst>
      <p:ext uri="{BB962C8B-B14F-4D97-AF65-F5344CB8AC3E}">
        <p14:creationId xmlns:p14="http://schemas.microsoft.com/office/powerpoint/2010/main" val="305738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C513B-5F3E-EE4D-9A13-20096DE99C37}"/>
              </a:ext>
            </a:extLst>
          </p:cNvPr>
          <p:cNvSpPr>
            <a:spLocks noGrp="1"/>
          </p:cNvSpPr>
          <p:nvPr>
            <p:ph type="title"/>
          </p:nvPr>
        </p:nvSpPr>
        <p:spPr/>
        <p:txBody>
          <a:bodyPr/>
          <a:lstStyle/>
          <a:p>
            <a:r>
              <a:rPr lang="en-US" dirty="0"/>
              <a:t>The un system</a:t>
            </a:r>
          </a:p>
        </p:txBody>
      </p:sp>
      <p:sp>
        <p:nvSpPr>
          <p:cNvPr id="3" name="Inhaltsplatzhalter 2">
            <a:extLst>
              <a:ext uri="{FF2B5EF4-FFF2-40B4-BE49-F238E27FC236}">
                <a16:creationId xmlns:a16="http://schemas.microsoft.com/office/drawing/2014/main" id="{8F6B5748-247A-7C47-9304-7B8402E9BBE5}"/>
              </a:ext>
            </a:extLst>
          </p:cNvPr>
          <p:cNvSpPr>
            <a:spLocks noGrp="1"/>
          </p:cNvSpPr>
          <p:nvPr>
            <p:ph idx="1"/>
          </p:nvPr>
        </p:nvSpPr>
        <p:spPr/>
        <p:txBody>
          <a:bodyPr/>
          <a:lstStyle/>
          <a:p>
            <a:r>
              <a:rPr lang="en-US" dirty="0"/>
              <a:t>Germany contributes 6.09 % to the UN budget and equally to UN missions (4</a:t>
            </a:r>
            <a:r>
              <a:rPr lang="en-US" baseline="30000" dirty="0"/>
              <a:t>th</a:t>
            </a:r>
            <a:r>
              <a:rPr lang="en-US" dirty="0"/>
              <a:t> largest contributor) </a:t>
            </a:r>
          </a:p>
          <a:p>
            <a:r>
              <a:rPr lang="en-US" dirty="0"/>
              <a:t>In 2020, Germany paid a total of 5.2 billion euro to the UN system</a:t>
            </a:r>
          </a:p>
          <a:p>
            <a:r>
              <a:rPr lang="en-US" dirty="0"/>
              <a:t>3500 Germans are currently deployed at UN, NATO, EU and OSCE missions</a:t>
            </a:r>
          </a:p>
          <a:p>
            <a:r>
              <a:rPr lang="en-US" dirty="0"/>
              <a:t>Emphasis of engagement: MINUSMA (Mali), UNMISS (South Sudan), UNITAMS (Sudan), UNIFIL (Lebanon), MINURSO (Western Sahara), UNSOM (Somalia) and Kosovo (</a:t>
            </a:r>
            <a:r>
              <a:rPr lang="en-US"/>
              <a:t>UNMIK)</a:t>
            </a:r>
            <a:endParaRPr lang="en-US" dirty="0"/>
          </a:p>
        </p:txBody>
      </p:sp>
    </p:spTree>
    <p:extLst>
      <p:ext uri="{BB962C8B-B14F-4D97-AF65-F5344CB8AC3E}">
        <p14:creationId xmlns:p14="http://schemas.microsoft.com/office/powerpoint/2010/main" val="274406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4" name="Inhaltsplatzhalter 3">
                <a:extLst>
                  <a:ext uri="{FF2B5EF4-FFF2-40B4-BE49-F238E27FC236}">
                    <a16:creationId xmlns:a16="http://schemas.microsoft.com/office/drawing/2014/main" id="{92A4F388-77A8-5E4A-B1B3-8DF82DF23AF2}"/>
                  </a:ext>
                </a:extLst>
              </p:cNvPr>
              <p:cNvGraphicFramePr>
                <a:graphicFrameLocks noGrp="1"/>
              </p:cNvGraphicFramePr>
              <p:nvPr>
                <p:ph idx="1"/>
                <p:extLst>
                  <p:ext uri="{D42A27DB-BD31-4B8C-83A1-F6EECF244321}">
                    <p14:modId xmlns:p14="http://schemas.microsoft.com/office/powerpoint/2010/main" val="680088997"/>
                  </p:ext>
                </p:extLst>
              </p:nvPr>
            </p:nvGraphicFramePr>
            <p:xfrm>
              <a:off x="-240632" y="0"/>
              <a:ext cx="12432632" cy="6978316"/>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Inhaltsplatzhalter 3">
                <a:extLst>
                  <a:ext uri="{FF2B5EF4-FFF2-40B4-BE49-F238E27FC236}">
                    <a16:creationId xmlns:a16="http://schemas.microsoft.com/office/drawing/2014/main" id="{92A4F388-77A8-5E4A-B1B3-8DF82DF23AF2}"/>
                  </a:ext>
                </a:extLst>
              </p:cNvPr>
              <p:cNvPicPr>
                <a:picLocks noGrp="1" noRot="1" noChangeAspect="1" noMove="1" noResize="1" noEditPoints="1" noAdjustHandles="1" noChangeArrowheads="1" noChangeShapeType="1"/>
              </p:cNvPicPr>
              <p:nvPr/>
            </p:nvPicPr>
            <p:blipFill>
              <a:blip r:embed="rId3"/>
              <a:stretch>
                <a:fillRect/>
              </a:stretch>
            </p:blipFill>
            <p:spPr>
              <a:xfrm>
                <a:off x="-240632" y="0"/>
                <a:ext cx="12432632" cy="6978316"/>
              </a:xfrm>
              <a:prstGeom prst="rect">
                <a:avLst/>
              </a:prstGeom>
            </p:spPr>
          </p:pic>
        </mc:Fallback>
      </mc:AlternateContent>
    </p:spTree>
    <p:extLst>
      <p:ext uri="{BB962C8B-B14F-4D97-AF65-F5344CB8AC3E}">
        <p14:creationId xmlns:p14="http://schemas.microsoft.com/office/powerpoint/2010/main" val="21562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7A3C9-562A-BF46-8982-E9051FABFA4D}"/>
              </a:ext>
            </a:extLst>
          </p:cNvPr>
          <p:cNvSpPr>
            <a:spLocks noGrp="1"/>
          </p:cNvSpPr>
          <p:nvPr>
            <p:ph type="title"/>
          </p:nvPr>
        </p:nvSpPr>
        <p:spPr/>
        <p:txBody>
          <a:bodyPr/>
          <a:lstStyle/>
          <a:p>
            <a:r>
              <a:rPr lang="en-US" dirty="0"/>
              <a:t>Why </a:t>
            </a:r>
            <a:r>
              <a:rPr lang="en-US" dirty="0" err="1"/>
              <a:t>ilo</a:t>
            </a:r>
            <a:r>
              <a:rPr lang="en-US" dirty="0"/>
              <a:t>?</a:t>
            </a:r>
          </a:p>
        </p:txBody>
      </p:sp>
      <p:sp>
        <p:nvSpPr>
          <p:cNvPr id="3" name="Inhaltsplatzhalter 2">
            <a:extLst>
              <a:ext uri="{FF2B5EF4-FFF2-40B4-BE49-F238E27FC236}">
                <a16:creationId xmlns:a16="http://schemas.microsoft.com/office/drawing/2014/main" id="{8858659A-41C1-7B4A-ADD4-C33E14FBEF37}"/>
              </a:ext>
            </a:extLst>
          </p:cNvPr>
          <p:cNvSpPr>
            <a:spLocks noGrp="1"/>
          </p:cNvSpPr>
          <p:nvPr>
            <p:ph idx="1"/>
          </p:nvPr>
        </p:nvSpPr>
        <p:spPr/>
        <p:txBody>
          <a:bodyPr/>
          <a:lstStyle/>
          <a:p>
            <a:r>
              <a:rPr lang="en-US" dirty="0"/>
              <a:t>Quintessence: Shaping an order in which not the law of strength, but the strength of law applies.</a:t>
            </a:r>
          </a:p>
          <a:p>
            <a:r>
              <a:rPr lang="en-US" dirty="0"/>
              <a:t>Salvation from our own militaristic past</a:t>
            </a:r>
          </a:p>
          <a:p>
            <a:r>
              <a:rPr lang="en-US" dirty="0"/>
              <a:t>Open markets are at the core of our economic model (47% of GNP is export-related, about half of employment accounts for trade)</a:t>
            </a:r>
          </a:p>
          <a:p>
            <a:r>
              <a:rPr lang="en-US" dirty="0"/>
              <a:t>Inclusive processes include that medium-power Germany is heard</a:t>
            </a:r>
          </a:p>
          <a:p>
            <a:r>
              <a:rPr lang="en-US" dirty="0"/>
              <a:t>Tradition that has benefitted us (Reunification)</a:t>
            </a:r>
          </a:p>
        </p:txBody>
      </p:sp>
    </p:spTree>
    <p:extLst>
      <p:ext uri="{BB962C8B-B14F-4D97-AF65-F5344CB8AC3E}">
        <p14:creationId xmlns:p14="http://schemas.microsoft.com/office/powerpoint/2010/main" val="53686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C513B-5F3E-EE4D-9A13-20096DE99C37}"/>
              </a:ext>
            </a:extLst>
          </p:cNvPr>
          <p:cNvSpPr>
            <a:spLocks noGrp="1"/>
          </p:cNvSpPr>
          <p:nvPr>
            <p:ph type="title"/>
          </p:nvPr>
        </p:nvSpPr>
        <p:spPr/>
        <p:txBody>
          <a:bodyPr/>
          <a:lstStyle/>
          <a:p>
            <a:r>
              <a:rPr lang="en-US" dirty="0"/>
              <a:t>Europe</a:t>
            </a:r>
          </a:p>
        </p:txBody>
      </p:sp>
      <p:sp>
        <p:nvSpPr>
          <p:cNvPr id="3" name="Inhaltsplatzhalter 2">
            <a:extLst>
              <a:ext uri="{FF2B5EF4-FFF2-40B4-BE49-F238E27FC236}">
                <a16:creationId xmlns:a16="http://schemas.microsoft.com/office/drawing/2014/main" id="{8F6B5748-247A-7C47-9304-7B8402E9BBE5}"/>
              </a:ext>
            </a:extLst>
          </p:cNvPr>
          <p:cNvSpPr>
            <a:spLocks noGrp="1"/>
          </p:cNvSpPr>
          <p:nvPr>
            <p:ph idx="1"/>
          </p:nvPr>
        </p:nvSpPr>
        <p:spPr/>
        <p:txBody>
          <a:bodyPr/>
          <a:lstStyle/>
          <a:p>
            <a:r>
              <a:rPr lang="en-US" dirty="0"/>
              <a:t>Solving the quagmire of “too small for being big, to big for being small”</a:t>
            </a:r>
          </a:p>
          <a:p>
            <a:r>
              <a:rPr lang="en-US" dirty="0"/>
              <a:t>Salvation from our own militaristic past</a:t>
            </a:r>
          </a:p>
          <a:p>
            <a:r>
              <a:rPr lang="en-US" dirty="0"/>
              <a:t>Vehicle to mediate our “historic rivalries” with France and Poland </a:t>
            </a:r>
          </a:p>
          <a:p>
            <a:r>
              <a:rPr lang="en-US" dirty="0"/>
              <a:t>International challenges cannot be solved by individual nation states</a:t>
            </a:r>
          </a:p>
          <a:p>
            <a:r>
              <a:rPr lang="en-US" dirty="0"/>
              <a:t>Driving force behind European integration, however with constitutional limits</a:t>
            </a:r>
          </a:p>
          <a:p>
            <a:r>
              <a:rPr lang="en-US" dirty="0"/>
              <a:t>Chancellorship of Angela Merkel: “Functionalists” may see themselves confirmed</a:t>
            </a:r>
          </a:p>
          <a:p>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89572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6F5D5-9B59-E240-A421-730E46A32693}"/>
              </a:ext>
            </a:extLst>
          </p:cNvPr>
          <p:cNvSpPr>
            <a:spLocks noGrp="1"/>
          </p:cNvSpPr>
          <p:nvPr>
            <p:ph type="title"/>
          </p:nvPr>
        </p:nvSpPr>
        <p:spPr/>
        <p:txBody>
          <a:bodyPr/>
          <a:lstStyle/>
          <a:p>
            <a:r>
              <a:rPr lang="en-US" dirty="0"/>
              <a:t>The western alliance</a:t>
            </a:r>
          </a:p>
        </p:txBody>
      </p:sp>
      <p:sp>
        <p:nvSpPr>
          <p:cNvPr id="3" name="Inhaltsplatzhalter 2">
            <a:extLst>
              <a:ext uri="{FF2B5EF4-FFF2-40B4-BE49-F238E27FC236}">
                <a16:creationId xmlns:a16="http://schemas.microsoft.com/office/drawing/2014/main" id="{AB3CF048-A111-EB40-8993-BC8B52A82343}"/>
              </a:ext>
            </a:extLst>
          </p:cNvPr>
          <p:cNvSpPr>
            <a:spLocks noGrp="1"/>
          </p:cNvSpPr>
          <p:nvPr>
            <p:ph idx="1"/>
          </p:nvPr>
        </p:nvSpPr>
        <p:spPr/>
        <p:txBody>
          <a:bodyPr/>
          <a:lstStyle/>
          <a:p>
            <a:r>
              <a:rPr lang="en-US" dirty="0"/>
              <a:t>Overarching common threat of a systemic rival in the East</a:t>
            </a:r>
          </a:p>
          <a:p>
            <a:r>
              <a:rPr lang="en-US" dirty="0"/>
              <a:t>Lure of democracy and market economy</a:t>
            </a:r>
          </a:p>
          <a:p>
            <a:r>
              <a:rPr lang="en-US" dirty="0"/>
              <a:t>Strength of a partnership: When political narrative and popular experience match (Air Lift, Marshall Plan, “Ich bin </a:t>
            </a:r>
            <a:r>
              <a:rPr lang="en-US" dirty="0" err="1"/>
              <a:t>ein</a:t>
            </a:r>
            <a:r>
              <a:rPr lang="en-US" dirty="0"/>
              <a:t> Berliner”, “Tear down this wall”, etc.</a:t>
            </a:r>
          </a:p>
          <a:p>
            <a:r>
              <a:rPr lang="en-US" dirty="0"/>
              <a:t>Still true: no two regions in the world share such a depth and range of interests and values</a:t>
            </a:r>
          </a:p>
          <a:p>
            <a:r>
              <a:rPr lang="en-US" dirty="0"/>
              <a:t>However: demise of systemic rival has – ironically – led to a crisis of identity. </a:t>
            </a:r>
          </a:p>
          <a:p>
            <a:r>
              <a:rPr lang="en-US" dirty="0"/>
              <a:t>Resurging Russia and rising China as ”Alliance-Booster”?</a:t>
            </a:r>
          </a:p>
          <a:p>
            <a:r>
              <a:rPr lang="en-US" dirty="0"/>
              <a:t>“Closest partner outside of Europe”</a:t>
            </a:r>
          </a:p>
          <a:p>
            <a:endParaRPr lang="en-US" dirty="0"/>
          </a:p>
        </p:txBody>
      </p:sp>
    </p:spTree>
    <p:extLst>
      <p:ext uri="{BB962C8B-B14F-4D97-AF65-F5344CB8AC3E}">
        <p14:creationId xmlns:p14="http://schemas.microsoft.com/office/powerpoint/2010/main" val="17491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DDD0F-BE17-6A49-9EF3-D1020B40455A}"/>
              </a:ext>
            </a:extLst>
          </p:cNvPr>
          <p:cNvSpPr>
            <a:spLocks noGrp="1"/>
          </p:cNvSpPr>
          <p:nvPr>
            <p:ph type="title"/>
          </p:nvPr>
        </p:nvSpPr>
        <p:spPr>
          <a:xfrm>
            <a:off x="381000" y="639762"/>
            <a:ext cx="8610600" cy="1293028"/>
          </a:xfrm>
        </p:spPr>
        <p:txBody>
          <a:bodyPr/>
          <a:lstStyle/>
          <a:p>
            <a:r>
              <a:rPr lang="en-US" dirty="0"/>
              <a:t>The western alliance</a:t>
            </a:r>
          </a:p>
        </p:txBody>
      </p:sp>
      <p:graphicFrame>
        <p:nvGraphicFramePr>
          <p:cNvPr id="7" name="Inhaltsplatzhalter 6">
            <a:extLst>
              <a:ext uri="{FF2B5EF4-FFF2-40B4-BE49-F238E27FC236}">
                <a16:creationId xmlns:a16="http://schemas.microsoft.com/office/drawing/2014/main" id="{A9374CEE-6E6D-CF4B-96BD-A64A2AE5DDD8}"/>
              </a:ext>
            </a:extLst>
          </p:cNvPr>
          <p:cNvGraphicFramePr>
            <a:graphicFrameLocks noGrp="1"/>
          </p:cNvGraphicFramePr>
          <p:nvPr>
            <p:ph idx="1"/>
            <p:extLst>
              <p:ext uri="{D42A27DB-BD31-4B8C-83A1-F6EECF244321}">
                <p14:modId xmlns:p14="http://schemas.microsoft.com/office/powerpoint/2010/main" val="4019910043"/>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a:extLst>
              <a:ext uri="{FF2B5EF4-FFF2-40B4-BE49-F238E27FC236}">
                <a16:creationId xmlns:a16="http://schemas.microsoft.com/office/drawing/2014/main" id="{EDF79E75-30D2-2D48-9ED9-5C4927D1FEE3}"/>
              </a:ext>
            </a:extLst>
          </p:cNvPr>
          <p:cNvSpPr txBox="1"/>
          <p:nvPr/>
        </p:nvSpPr>
        <p:spPr>
          <a:xfrm>
            <a:off x="1415368" y="2112297"/>
            <a:ext cx="2989780" cy="461665"/>
          </a:xfrm>
          <a:prstGeom prst="rect">
            <a:avLst/>
          </a:prstGeom>
          <a:noFill/>
        </p:spPr>
        <p:txBody>
          <a:bodyPr wrap="square" rtlCol="0">
            <a:spAutoFit/>
          </a:bodyPr>
          <a:lstStyle/>
          <a:p>
            <a:pPr algn="ctr"/>
            <a:r>
              <a:rPr lang="en-US" sz="1200" dirty="0"/>
              <a:t>1/3 of global trade</a:t>
            </a:r>
          </a:p>
          <a:p>
            <a:pPr algn="ctr"/>
            <a:r>
              <a:rPr lang="en-US" sz="1200" dirty="0"/>
              <a:t>Close to 50% of global GDP</a:t>
            </a:r>
          </a:p>
        </p:txBody>
      </p:sp>
      <p:sp>
        <p:nvSpPr>
          <p:cNvPr id="9" name="Textfeld 8">
            <a:extLst>
              <a:ext uri="{FF2B5EF4-FFF2-40B4-BE49-F238E27FC236}">
                <a16:creationId xmlns:a16="http://schemas.microsoft.com/office/drawing/2014/main" id="{A55D1F71-C876-AA4B-9B20-8E2658379BB8}"/>
              </a:ext>
            </a:extLst>
          </p:cNvPr>
          <p:cNvSpPr txBox="1"/>
          <p:nvPr/>
        </p:nvSpPr>
        <p:spPr>
          <a:xfrm>
            <a:off x="912687" y="4908119"/>
            <a:ext cx="2989780" cy="461665"/>
          </a:xfrm>
          <a:prstGeom prst="rect">
            <a:avLst/>
          </a:prstGeom>
          <a:noFill/>
        </p:spPr>
        <p:txBody>
          <a:bodyPr wrap="square" rtlCol="0">
            <a:spAutoFit/>
          </a:bodyPr>
          <a:lstStyle/>
          <a:p>
            <a:pPr algn="ctr"/>
            <a:r>
              <a:rPr lang="en-US" sz="1200" dirty="0"/>
              <a:t>24% German heritage</a:t>
            </a:r>
          </a:p>
          <a:p>
            <a:pPr algn="ctr"/>
            <a:r>
              <a:rPr lang="en-US" sz="1200" dirty="0"/>
              <a:t>Cold War </a:t>
            </a:r>
          </a:p>
        </p:txBody>
      </p:sp>
      <p:sp>
        <p:nvSpPr>
          <p:cNvPr id="10" name="Textfeld 9">
            <a:extLst>
              <a:ext uri="{FF2B5EF4-FFF2-40B4-BE49-F238E27FC236}">
                <a16:creationId xmlns:a16="http://schemas.microsoft.com/office/drawing/2014/main" id="{9D67E6D2-B8B3-A84A-96B0-317AF9F5A800}"/>
              </a:ext>
            </a:extLst>
          </p:cNvPr>
          <p:cNvSpPr txBox="1"/>
          <p:nvPr/>
        </p:nvSpPr>
        <p:spPr>
          <a:xfrm>
            <a:off x="8516420" y="2967335"/>
            <a:ext cx="2989780" cy="461665"/>
          </a:xfrm>
          <a:prstGeom prst="rect">
            <a:avLst/>
          </a:prstGeom>
          <a:noFill/>
        </p:spPr>
        <p:txBody>
          <a:bodyPr wrap="square" rtlCol="0">
            <a:spAutoFit/>
          </a:bodyPr>
          <a:lstStyle/>
          <a:p>
            <a:pPr algn="ctr"/>
            <a:r>
              <a:rPr lang="en-US" sz="1200" dirty="0"/>
              <a:t>NATO, US as security umbrella</a:t>
            </a:r>
          </a:p>
          <a:p>
            <a:pPr algn="ctr"/>
            <a:r>
              <a:rPr lang="en-US" sz="1200" dirty="0"/>
              <a:t>Nuclear sharing</a:t>
            </a:r>
          </a:p>
        </p:txBody>
      </p:sp>
      <p:sp>
        <p:nvSpPr>
          <p:cNvPr id="11" name="Textfeld 10">
            <a:extLst>
              <a:ext uri="{FF2B5EF4-FFF2-40B4-BE49-F238E27FC236}">
                <a16:creationId xmlns:a16="http://schemas.microsoft.com/office/drawing/2014/main" id="{6721FD68-640F-9149-90CF-7AE930D37F52}"/>
              </a:ext>
            </a:extLst>
          </p:cNvPr>
          <p:cNvSpPr txBox="1"/>
          <p:nvPr/>
        </p:nvSpPr>
        <p:spPr>
          <a:xfrm>
            <a:off x="8516420" y="5372271"/>
            <a:ext cx="2989780" cy="461665"/>
          </a:xfrm>
          <a:prstGeom prst="rect">
            <a:avLst/>
          </a:prstGeom>
          <a:noFill/>
        </p:spPr>
        <p:txBody>
          <a:bodyPr wrap="square" rtlCol="0">
            <a:spAutoFit/>
          </a:bodyPr>
          <a:lstStyle/>
          <a:p>
            <a:pPr algn="ctr"/>
            <a:r>
              <a:rPr lang="en-US" sz="1200" dirty="0"/>
              <a:t>Liberal democracies</a:t>
            </a:r>
          </a:p>
          <a:p>
            <a:pPr algn="ctr"/>
            <a:r>
              <a:rPr lang="en-US" sz="1200" dirty="0"/>
              <a:t>Societal openness</a:t>
            </a:r>
          </a:p>
        </p:txBody>
      </p:sp>
      <p:cxnSp>
        <p:nvCxnSpPr>
          <p:cNvPr id="13" name="Gerade Verbindung mit Pfeil 12">
            <a:extLst>
              <a:ext uri="{FF2B5EF4-FFF2-40B4-BE49-F238E27FC236}">
                <a16:creationId xmlns:a16="http://schemas.microsoft.com/office/drawing/2014/main" id="{F1AF74F4-865A-C840-BE57-9ADC505A1C3A}"/>
              </a:ext>
            </a:extLst>
          </p:cNvPr>
          <p:cNvCxnSpPr/>
          <p:nvPr/>
        </p:nvCxnSpPr>
        <p:spPr>
          <a:xfrm flipV="1">
            <a:off x="8118389" y="3429000"/>
            <a:ext cx="873211" cy="46337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599F2FDF-539C-034B-AF69-A611816C0885}"/>
              </a:ext>
            </a:extLst>
          </p:cNvPr>
          <p:cNvCxnSpPr>
            <a:cxnSpLocks/>
          </p:cNvCxnSpPr>
          <p:nvPr/>
        </p:nvCxnSpPr>
        <p:spPr>
          <a:xfrm flipH="1">
            <a:off x="3352246" y="4270152"/>
            <a:ext cx="646670" cy="6657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6F27105B-C77B-CF46-A910-505126FABE43}"/>
              </a:ext>
            </a:extLst>
          </p:cNvPr>
          <p:cNvCxnSpPr>
            <a:cxnSpLocks/>
          </p:cNvCxnSpPr>
          <p:nvPr/>
        </p:nvCxnSpPr>
        <p:spPr>
          <a:xfrm flipH="1">
            <a:off x="4248456" y="2357016"/>
            <a:ext cx="1054790"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56ED318B-BF20-BA48-A9B8-B8740A44602E}"/>
              </a:ext>
            </a:extLst>
          </p:cNvPr>
          <p:cNvCxnSpPr>
            <a:cxnSpLocks/>
          </p:cNvCxnSpPr>
          <p:nvPr/>
        </p:nvCxnSpPr>
        <p:spPr>
          <a:xfrm>
            <a:off x="8193086" y="4707467"/>
            <a:ext cx="798514" cy="66231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34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drinnen, ausgestaltet, Halle enthält.&#10;&#10;Automatisch generierte Beschreibung">
            <a:extLst>
              <a:ext uri="{FF2B5EF4-FFF2-40B4-BE49-F238E27FC236}">
                <a16:creationId xmlns:a16="http://schemas.microsoft.com/office/drawing/2014/main" id="{F2A0C41A-E701-274F-9996-387CF279F75A}"/>
              </a:ext>
            </a:extLst>
          </p:cNvPr>
          <p:cNvPicPr>
            <a:picLocks noChangeAspect="1"/>
          </p:cNvPicPr>
          <p:nvPr/>
        </p:nvPicPr>
        <p:blipFill rotWithShape="1">
          <a:blip r:embed="rId2">
            <a:alphaModFix amt="30000"/>
          </a:blip>
          <a:srcRect r="-2" b="-2"/>
          <a:stretch/>
        </p:blipFill>
        <p:spPr>
          <a:xfrm>
            <a:off x="20" y="10"/>
            <a:ext cx="12191980" cy="6857990"/>
          </a:xfrm>
          <a:prstGeom prst="rect">
            <a:avLst/>
          </a:prstGeom>
        </p:spPr>
      </p:pic>
      <p:sp>
        <p:nvSpPr>
          <p:cNvPr id="2" name="Titel 1">
            <a:extLst>
              <a:ext uri="{FF2B5EF4-FFF2-40B4-BE49-F238E27FC236}">
                <a16:creationId xmlns:a16="http://schemas.microsoft.com/office/drawing/2014/main" id="{7D821172-653C-2B42-B1DF-2F886EB80D53}"/>
              </a:ext>
            </a:extLst>
          </p:cNvPr>
          <p:cNvSpPr>
            <a:spLocks noGrp="1"/>
          </p:cNvSpPr>
          <p:nvPr>
            <p:ph type="title"/>
          </p:nvPr>
        </p:nvSpPr>
        <p:spPr>
          <a:xfrm>
            <a:off x="2895600" y="764373"/>
            <a:ext cx="8610600" cy="1293028"/>
          </a:xfrm>
        </p:spPr>
        <p:txBody>
          <a:bodyPr>
            <a:normAutofit/>
          </a:bodyPr>
          <a:lstStyle/>
          <a:p>
            <a:r>
              <a:rPr lang="de-DE"/>
              <a:t>q&amp;a</a:t>
            </a:r>
            <a:endParaRPr lang="de-DE" dirty="0"/>
          </a:p>
        </p:txBody>
      </p:sp>
      <p:sp>
        <p:nvSpPr>
          <p:cNvPr id="9" name="Content Placeholder 8">
            <a:extLst>
              <a:ext uri="{FF2B5EF4-FFF2-40B4-BE49-F238E27FC236}">
                <a16:creationId xmlns:a16="http://schemas.microsoft.com/office/drawing/2014/main" id="{A3BEF4D3-E83D-45A8-9017-2EEC960BF259}"/>
              </a:ext>
            </a:extLst>
          </p:cNvPr>
          <p:cNvSpPr>
            <a:spLocks noGrp="1"/>
          </p:cNvSpPr>
          <p:nvPr>
            <p:ph idx="1"/>
          </p:nvPr>
        </p:nvSpPr>
        <p:spPr>
          <a:xfrm>
            <a:off x="685800" y="2194560"/>
            <a:ext cx="10820400" cy="4024125"/>
          </a:xfrm>
        </p:spPr>
        <p:txBody>
          <a:bodyPr>
            <a:normAutofit/>
          </a:bodyPr>
          <a:lstStyle/>
          <a:p>
            <a:pPr marL="0" indent="0">
              <a:buNone/>
            </a:pPr>
            <a:r>
              <a:rPr lang="en-US" b="1" dirty="0"/>
              <a:t>Any additional comments or questions from your side? </a:t>
            </a:r>
          </a:p>
        </p:txBody>
      </p:sp>
      <p:sp>
        <p:nvSpPr>
          <p:cNvPr id="4" name="Textfeld 3">
            <a:extLst>
              <a:ext uri="{FF2B5EF4-FFF2-40B4-BE49-F238E27FC236}">
                <a16:creationId xmlns:a16="http://schemas.microsoft.com/office/drawing/2014/main" id="{0D2D5D24-C6F2-0D4B-A03C-15FC0FFCFC14}"/>
              </a:ext>
            </a:extLst>
          </p:cNvPr>
          <p:cNvSpPr txBox="1"/>
          <p:nvPr/>
        </p:nvSpPr>
        <p:spPr>
          <a:xfrm>
            <a:off x="7815263" y="4743450"/>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410757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8241D-DAFE-3F46-AF9D-B68AA4E3F174}"/>
              </a:ext>
            </a:extLst>
          </p:cNvPr>
          <p:cNvSpPr>
            <a:spLocks noGrp="1"/>
          </p:cNvSpPr>
          <p:nvPr>
            <p:ph type="title"/>
          </p:nvPr>
        </p:nvSpPr>
        <p:spPr>
          <a:xfrm>
            <a:off x="1965960" y="764373"/>
            <a:ext cx="9540240" cy="1293028"/>
          </a:xfrm>
        </p:spPr>
        <p:txBody>
          <a:bodyPr/>
          <a:lstStyle/>
          <a:p>
            <a:r>
              <a:rPr lang="de-DE" dirty="0"/>
              <a:t>Key </a:t>
            </a:r>
            <a:r>
              <a:rPr lang="en-US" dirty="0"/>
              <a:t>learning</a:t>
            </a:r>
            <a:r>
              <a:rPr lang="de-DE" dirty="0"/>
              <a:t> </a:t>
            </a:r>
            <a:r>
              <a:rPr lang="de-DE" dirty="0" err="1"/>
              <a:t>objectives</a:t>
            </a:r>
            <a:endParaRPr lang="de-DE" dirty="0"/>
          </a:p>
        </p:txBody>
      </p:sp>
      <p:sp>
        <p:nvSpPr>
          <p:cNvPr id="3" name="Inhaltsplatzhalter 2">
            <a:extLst>
              <a:ext uri="{FF2B5EF4-FFF2-40B4-BE49-F238E27FC236}">
                <a16:creationId xmlns:a16="http://schemas.microsoft.com/office/drawing/2014/main" id="{0F0DC497-417A-584C-8014-08521B2F53F0}"/>
              </a:ext>
            </a:extLst>
          </p:cNvPr>
          <p:cNvSpPr>
            <a:spLocks noGrp="1"/>
          </p:cNvSpPr>
          <p:nvPr>
            <p:ph idx="1"/>
          </p:nvPr>
        </p:nvSpPr>
        <p:spPr/>
        <p:txBody>
          <a:bodyPr/>
          <a:lstStyle/>
          <a:p>
            <a:r>
              <a:rPr lang="en-US" dirty="0"/>
              <a:t>The norms and principles that guide German foreign policy </a:t>
            </a:r>
          </a:p>
          <a:p>
            <a:pPr marL="0" indent="0">
              <a:buNone/>
            </a:pPr>
            <a:endParaRPr lang="en-US" dirty="0"/>
          </a:p>
          <a:p>
            <a:r>
              <a:rPr lang="en-US" dirty="0"/>
              <a:t>How German foreign policy decision-making works in practice</a:t>
            </a:r>
          </a:p>
          <a:p>
            <a:pPr marL="0" indent="0">
              <a:buNone/>
            </a:pPr>
            <a:endParaRPr lang="en-US" dirty="0"/>
          </a:p>
          <a:p>
            <a:r>
              <a:rPr lang="en-US" dirty="0"/>
              <a:t>How Germany´s international role is changing, exemplified by its foreign policy vis-</a:t>
            </a:r>
            <a:r>
              <a:rPr lang="en-US" dirty="0" err="1"/>
              <a:t>á</a:t>
            </a:r>
            <a:r>
              <a:rPr lang="en-US" dirty="0"/>
              <a:t>-vis various regions of strategic importance</a:t>
            </a:r>
          </a:p>
          <a:p>
            <a:endParaRPr lang="en-US" dirty="0"/>
          </a:p>
          <a:p>
            <a:endParaRPr lang="en-US" dirty="0"/>
          </a:p>
        </p:txBody>
      </p:sp>
    </p:spTree>
    <p:extLst>
      <p:ext uri="{BB962C8B-B14F-4D97-AF65-F5344CB8AC3E}">
        <p14:creationId xmlns:p14="http://schemas.microsoft.com/office/powerpoint/2010/main" val="99099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8241D-DAFE-3F46-AF9D-B68AA4E3F174}"/>
              </a:ext>
            </a:extLst>
          </p:cNvPr>
          <p:cNvSpPr>
            <a:spLocks noGrp="1"/>
          </p:cNvSpPr>
          <p:nvPr>
            <p:ph type="title"/>
          </p:nvPr>
        </p:nvSpPr>
        <p:spPr>
          <a:xfrm>
            <a:off x="1965960" y="764373"/>
            <a:ext cx="9540240" cy="1293028"/>
          </a:xfrm>
        </p:spPr>
        <p:txBody>
          <a:bodyPr/>
          <a:lstStyle/>
          <a:p>
            <a:r>
              <a:rPr lang="en-US"/>
              <a:t>Rules of engagement</a:t>
            </a:r>
          </a:p>
        </p:txBody>
      </p:sp>
      <p:sp>
        <p:nvSpPr>
          <p:cNvPr id="3" name="Inhaltsplatzhalter 2">
            <a:extLst>
              <a:ext uri="{FF2B5EF4-FFF2-40B4-BE49-F238E27FC236}">
                <a16:creationId xmlns:a16="http://schemas.microsoft.com/office/drawing/2014/main" id="{0F0DC497-417A-584C-8014-08521B2F53F0}"/>
              </a:ext>
            </a:extLst>
          </p:cNvPr>
          <p:cNvSpPr>
            <a:spLocks noGrp="1"/>
          </p:cNvSpPr>
          <p:nvPr>
            <p:ph idx="1"/>
          </p:nvPr>
        </p:nvSpPr>
        <p:spPr/>
        <p:txBody>
          <a:bodyPr vert="horz" lIns="91440" tIns="45720" rIns="91440" bIns="45720" rtlCol="0" anchor="t">
            <a:normAutofit/>
          </a:bodyPr>
          <a:lstStyle/>
          <a:p>
            <a:r>
              <a:rPr lang="en-US" dirty="0"/>
              <a:t>Let´s make this a dialogical weekend! I am curious to hear about your perspectives </a:t>
            </a:r>
          </a:p>
          <a:p>
            <a:pPr marL="0" indent="0">
              <a:buNone/>
            </a:pPr>
            <a:endParaRPr lang="en-US" dirty="0"/>
          </a:p>
          <a:p>
            <a:r>
              <a:rPr lang="en-US" dirty="0"/>
              <a:t>If you don´t feel well, please take care of yourself (and thus, of your fellow students)</a:t>
            </a:r>
          </a:p>
          <a:p>
            <a:pPr marL="0" indent="0">
              <a:buNone/>
            </a:pPr>
            <a:endParaRPr lang="en-US" dirty="0"/>
          </a:p>
          <a:p>
            <a:r>
              <a:rPr lang="en-US" dirty="0"/>
              <a:t>Most important: light snacks and water can be picked up at the cafeteria around noon on both Saturday and Sunday. </a:t>
            </a:r>
          </a:p>
          <a:p>
            <a:endParaRPr lang="en-US" dirty="0"/>
          </a:p>
          <a:p>
            <a:endParaRPr lang="en-US" dirty="0"/>
          </a:p>
        </p:txBody>
      </p:sp>
    </p:spTree>
    <p:extLst>
      <p:ext uri="{BB962C8B-B14F-4D97-AF65-F5344CB8AC3E}">
        <p14:creationId xmlns:p14="http://schemas.microsoft.com/office/powerpoint/2010/main" val="281009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019D0-1EB8-D84A-B29D-47AE849FF122}"/>
              </a:ext>
            </a:extLst>
          </p:cNvPr>
          <p:cNvSpPr>
            <a:spLocks noGrp="1"/>
          </p:cNvSpPr>
          <p:nvPr>
            <p:ph type="title"/>
          </p:nvPr>
        </p:nvSpPr>
        <p:spPr>
          <a:xfrm>
            <a:off x="2039815" y="412680"/>
            <a:ext cx="9466385" cy="1293028"/>
          </a:xfrm>
        </p:spPr>
        <p:txBody>
          <a:bodyPr/>
          <a:lstStyle/>
          <a:p>
            <a:r>
              <a:rPr lang="en-US" dirty="0"/>
              <a:t>Our program  for this weekend</a:t>
            </a:r>
          </a:p>
        </p:txBody>
      </p:sp>
      <p:sp>
        <p:nvSpPr>
          <p:cNvPr id="3" name="Inhaltsplatzhalter 2">
            <a:extLst>
              <a:ext uri="{FF2B5EF4-FFF2-40B4-BE49-F238E27FC236}">
                <a16:creationId xmlns:a16="http://schemas.microsoft.com/office/drawing/2014/main" id="{C50A1F38-DFC8-8B4E-9179-B50503AC854F}"/>
              </a:ext>
            </a:extLst>
          </p:cNvPr>
          <p:cNvSpPr>
            <a:spLocks noGrp="1"/>
          </p:cNvSpPr>
          <p:nvPr>
            <p:ph idx="1"/>
          </p:nvPr>
        </p:nvSpPr>
        <p:spPr>
          <a:xfrm>
            <a:off x="428978" y="1550399"/>
            <a:ext cx="11077222" cy="4344729"/>
          </a:xfrm>
        </p:spPr>
        <p:txBody>
          <a:bodyPr>
            <a:noAutofit/>
          </a:bodyPr>
          <a:lstStyle/>
          <a:p>
            <a:pPr marL="0" indent="0">
              <a:buNone/>
            </a:pPr>
            <a:r>
              <a:rPr lang="en-GB" sz="1500" u="sng" dirty="0"/>
              <a:t>First day</a:t>
            </a:r>
            <a:endParaRPr lang="de-DE" sz="1500" dirty="0"/>
          </a:p>
          <a:p>
            <a:r>
              <a:rPr lang="en-GB" sz="1500" dirty="0"/>
              <a:t>09:30-11:00 	Introduction: Cornerstones of Germany´s Role in the World: The International Rules- </a:t>
            </a:r>
            <a:br>
              <a:rPr lang="en-GB" sz="1500" dirty="0"/>
            </a:br>
            <a:r>
              <a:rPr lang="en-GB" sz="1500" dirty="0"/>
              <a:t>                          	based Order, European Integration, and the Western Alliance  </a:t>
            </a:r>
            <a:endParaRPr lang="de-DE" sz="1500" dirty="0"/>
          </a:p>
          <a:p>
            <a:r>
              <a:rPr lang="en-GB" sz="1500" dirty="0"/>
              <a:t>11:00-12:15 	Making Foreign Policy Decisions I</a:t>
            </a:r>
            <a:endParaRPr lang="de-DE" sz="1500" dirty="0"/>
          </a:p>
          <a:p>
            <a:r>
              <a:rPr lang="en-GB" sz="1500" dirty="0"/>
              <a:t>12:15-13:15</a:t>
            </a:r>
            <a:r>
              <a:rPr lang="en-GB" sz="1500" i="1" dirty="0"/>
              <a:t> 	Lunch break</a:t>
            </a:r>
            <a:endParaRPr lang="de-DE" sz="1500" dirty="0"/>
          </a:p>
          <a:p>
            <a:r>
              <a:rPr lang="en-GB" sz="1500" dirty="0"/>
              <a:t>13:15-15:00	Making Foreign Policy Decisions II</a:t>
            </a:r>
            <a:endParaRPr lang="de-DE" sz="1500" dirty="0"/>
          </a:p>
          <a:p>
            <a:r>
              <a:rPr lang="en-GB" sz="1500" dirty="0"/>
              <a:t>15:00-15:15 	</a:t>
            </a:r>
            <a:r>
              <a:rPr lang="en-GB" sz="1500" i="1" dirty="0"/>
              <a:t>Coffee Break</a:t>
            </a:r>
            <a:endParaRPr lang="de-DE" sz="1500" dirty="0"/>
          </a:p>
          <a:p>
            <a:r>
              <a:rPr lang="en-GB" sz="1500" dirty="0"/>
              <a:t>15:15-17:00	The Unlikely Case of Libya  </a:t>
            </a:r>
            <a:endParaRPr lang="de-DE" sz="1500" dirty="0"/>
          </a:p>
          <a:p>
            <a:pPr marL="0" indent="0">
              <a:buNone/>
            </a:pPr>
            <a:r>
              <a:rPr lang="en-GB" sz="1500" dirty="0"/>
              <a:t> </a:t>
            </a:r>
            <a:endParaRPr lang="de-DE" sz="1500" dirty="0"/>
          </a:p>
          <a:p>
            <a:pPr marL="0" indent="0">
              <a:buNone/>
            </a:pPr>
            <a:r>
              <a:rPr lang="en-GB" sz="1500" u="sng" dirty="0"/>
              <a:t>Second day</a:t>
            </a:r>
            <a:endParaRPr lang="de-DE" sz="1500" dirty="0"/>
          </a:p>
          <a:p>
            <a:r>
              <a:rPr lang="en-GB" sz="1500"/>
              <a:t>10:00-11:00</a:t>
            </a:r>
            <a:r>
              <a:rPr lang="en-GB" sz="1500" dirty="0"/>
              <a:t>	The Game-Changing Normandy Format</a:t>
            </a:r>
            <a:endParaRPr lang="de-DE" sz="1500" dirty="0"/>
          </a:p>
          <a:p>
            <a:r>
              <a:rPr lang="en-GB" sz="1500" dirty="0"/>
              <a:t>11:00-12:15 	The Sahel Region and the Illusion of Distance</a:t>
            </a:r>
            <a:endParaRPr lang="de-DE" sz="1500" dirty="0"/>
          </a:p>
          <a:p>
            <a:r>
              <a:rPr lang="en-GB" sz="1500" dirty="0"/>
              <a:t>12:15-13:15</a:t>
            </a:r>
            <a:r>
              <a:rPr lang="en-GB" sz="1500" i="1" dirty="0"/>
              <a:t> 	Lunch break</a:t>
            </a:r>
            <a:endParaRPr lang="de-DE" sz="1500" dirty="0"/>
          </a:p>
          <a:p>
            <a:r>
              <a:rPr lang="en-GB" sz="1500" dirty="0"/>
              <a:t>13:15-15:00	The Strive for European Sovereignty </a:t>
            </a:r>
            <a:endParaRPr lang="de-DE" sz="1500" dirty="0"/>
          </a:p>
          <a:p>
            <a:r>
              <a:rPr lang="en-GB" sz="1500" dirty="0"/>
              <a:t>15:00-16:00 	Summary: Reach and Limit of Germany´s Role in the World </a:t>
            </a:r>
            <a:endParaRPr lang="de-DE" sz="1500" dirty="0"/>
          </a:p>
          <a:p>
            <a:endParaRPr lang="en-US" sz="1500" dirty="0"/>
          </a:p>
        </p:txBody>
      </p:sp>
    </p:spTree>
    <p:extLst>
      <p:ext uri="{BB962C8B-B14F-4D97-AF65-F5344CB8AC3E}">
        <p14:creationId xmlns:p14="http://schemas.microsoft.com/office/powerpoint/2010/main" val="253939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8241D-DAFE-3F46-AF9D-B68AA4E3F174}"/>
              </a:ext>
            </a:extLst>
          </p:cNvPr>
          <p:cNvSpPr>
            <a:spLocks noGrp="1"/>
          </p:cNvSpPr>
          <p:nvPr>
            <p:ph type="title"/>
          </p:nvPr>
        </p:nvSpPr>
        <p:spPr>
          <a:xfrm>
            <a:off x="1965960" y="764373"/>
            <a:ext cx="9540240" cy="1293028"/>
          </a:xfrm>
        </p:spPr>
        <p:txBody>
          <a:bodyPr/>
          <a:lstStyle/>
          <a:p>
            <a:r>
              <a:rPr lang="en-US" dirty="0"/>
              <a:t>Who are you?</a:t>
            </a:r>
          </a:p>
        </p:txBody>
      </p:sp>
      <p:sp>
        <p:nvSpPr>
          <p:cNvPr id="3" name="Inhaltsplatzhalter 2">
            <a:extLst>
              <a:ext uri="{FF2B5EF4-FFF2-40B4-BE49-F238E27FC236}">
                <a16:creationId xmlns:a16="http://schemas.microsoft.com/office/drawing/2014/main" id="{0F0DC497-417A-584C-8014-08521B2F53F0}"/>
              </a:ext>
            </a:extLst>
          </p:cNvPr>
          <p:cNvSpPr>
            <a:spLocks noGrp="1"/>
          </p:cNvSpPr>
          <p:nvPr>
            <p:ph idx="1"/>
          </p:nvPr>
        </p:nvSpPr>
        <p:spPr/>
        <p:txBody>
          <a:bodyPr>
            <a:normAutofit/>
          </a:bodyPr>
          <a:lstStyle/>
          <a:p>
            <a:r>
              <a:rPr lang="en-US" b="1" dirty="0"/>
              <a:t>Please state: </a:t>
            </a:r>
          </a:p>
          <a:p>
            <a:pPr lvl="1"/>
            <a:r>
              <a:rPr lang="en-US" sz="2200" dirty="0"/>
              <a:t>Name</a:t>
            </a:r>
          </a:p>
          <a:p>
            <a:pPr lvl="1"/>
            <a:r>
              <a:rPr lang="en-US" sz="2200" dirty="0"/>
              <a:t>Where you are from?</a:t>
            </a:r>
          </a:p>
          <a:p>
            <a:pPr lvl="1"/>
            <a:r>
              <a:rPr lang="en-US" sz="2200" dirty="0"/>
              <a:t>What you do at </a:t>
            </a:r>
            <a:r>
              <a:rPr lang="en-US" sz="2200" dirty="0" err="1"/>
              <a:t>Hertie</a:t>
            </a:r>
            <a:r>
              <a:rPr lang="en-US" sz="2200" dirty="0"/>
              <a:t>?</a:t>
            </a:r>
          </a:p>
          <a:p>
            <a:pPr lvl="1"/>
            <a:r>
              <a:rPr lang="en-US" sz="2200" dirty="0"/>
              <a:t>Why you signed up for this course?</a:t>
            </a:r>
          </a:p>
          <a:p>
            <a:pPr lvl="1"/>
            <a:r>
              <a:rPr lang="en-US" sz="2200" dirty="0"/>
              <a:t>What is your personal affiliation to foreign policy?</a:t>
            </a:r>
          </a:p>
          <a:p>
            <a:pPr lvl="1"/>
            <a:r>
              <a:rPr lang="en-US" sz="2200" dirty="0"/>
              <a:t>What foreign policy issue (or conflict, or region) should be high on the international agenda right now? </a:t>
            </a:r>
          </a:p>
        </p:txBody>
      </p:sp>
    </p:spTree>
    <p:extLst>
      <p:ext uri="{BB962C8B-B14F-4D97-AF65-F5344CB8AC3E}">
        <p14:creationId xmlns:p14="http://schemas.microsoft.com/office/powerpoint/2010/main" val="82479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FDCD94E-0F62-194B-893D-5A48FDA806AE}"/>
              </a:ext>
            </a:extLst>
          </p:cNvPr>
          <p:cNvSpPr>
            <a:spLocks noGrp="1"/>
          </p:cNvSpPr>
          <p:nvPr>
            <p:ph idx="1"/>
          </p:nvPr>
        </p:nvSpPr>
        <p:spPr/>
        <p:txBody>
          <a:bodyPr vert="horz" lIns="91440" tIns="45720" rIns="91440" bIns="45720" rtlCol="0" anchor="t">
            <a:normAutofit/>
          </a:bodyPr>
          <a:lstStyle/>
          <a:p>
            <a:pPr marL="0" indent="0" algn="ctr">
              <a:buNone/>
            </a:pPr>
            <a:r>
              <a:rPr lang="en-US" sz="2800" b="1" dirty="0"/>
              <a:t>Hypothesis:</a:t>
            </a:r>
          </a:p>
          <a:p>
            <a:pPr marL="0" indent="0" algn="ctr">
              <a:buNone/>
            </a:pPr>
            <a:r>
              <a:rPr lang="en-US" sz="2800" b="1" dirty="0"/>
              <a:t>The key weakness of German foreign policy is its lack of political will to exercise military power.</a:t>
            </a:r>
          </a:p>
          <a:p>
            <a:pPr marL="0" indent="0" algn="ctr">
              <a:buNone/>
            </a:pPr>
            <a:endParaRPr lang="en-US" sz="2800" b="1" dirty="0"/>
          </a:p>
          <a:p>
            <a:pPr marL="0" indent="0" algn="ctr">
              <a:buNone/>
            </a:pPr>
            <a:endParaRPr lang="en-US" sz="2800" b="1" dirty="0"/>
          </a:p>
          <a:p>
            <a:pPr marL="0" indent="0" algn="ctr">
              <a:buNone/>
            </a:pPr>
            <a:r>
              <a:rPr lang="en-US" dirty="0"/>
              <a:t>You have 7 minutes to consolidate your arguments with like-minded peers. Afterwards, 1 presenter per group.</a:t>
            </a:r>
          </a:p>
        </p:txBody>
      </p:sp>
      <p:sp>
        <p:nvSpPr>
          <p:cNvPr id="5" name="Titel 1">
            <a:extLst>
              <a:ext uri="{FF2B5EF4-FFF2-40B4-BE49-F238E27FC236}">
                <a16:creationId xmlns:a16="http://schemas.microsoft.com/office/drawing/2014/main" id="{7ADF9C20-5508-C84A-95E8-BE1BD83020F7}"/>
              </a:ext>
            </a:extLst>
          </p:cNvPr>
          <p:cNvSpPr>
            <a:spLocks noGrp="1"/>
          </p:cNvSpPr>
          <p:nvPr>
            <p:ph type="title"/>
          </p:nvPr>
        </p:nvSpPr>
        <p:spPr>
          <a:xfrm>
            <a:off x="2039815" y="412680"/>
            <a:ext cx="9466385" cy="1293028"/>
          </a:xfrm>
        </p:spPr>
        <p:txBody>
          <a:bodyPr/>
          <a:lstStyle/>
          <a:p>
            <a:r>
              <a:rPr lang="en-US" dirty="0"/>
              <a:t>4 corner exercise</a:t>
            </a:r>
          </a:p>
        </p:txBody>
      </p:sp>
    </p:spTree>
    <p:extLst>
      <p:ext uri="{BB962C8B-B14F-4D97-AF65-F5344CB8AC3E}">
        <p14:creationId xmlns:p14="http://schemas.microsoft.com/office/powerpoint/2010/main" val="303183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235EDD-926D-6D46-BB49-A28C1844C0C0}"/>
              </a:ext>
            </a:extLst>
          </p:cNvPr>
          <p:cNvSpPr>
            <a:spLocks noGrp="1"/>
          </p:cNvSpPr>
          <p:nvPr>
            <p:ph idx="1"/>
          </p:nvPr>
        </p:nvSpPr>
        <p:spPr>
          <a:xfrm>
            <a:off x="685800" y="723900"/>
            <a:ext cx="10820400" cy="5494785"/>
          </a:xfrm>
        </p:spPr>
        <p:txBody>
          <a:bodyPr/>
          <a:lstStyle/>
          <a:p>
            <a:pPr marL="0" indent="0" algn="ctr">
              <a:buNone/>
            </a:pPr>
            <a:endParaRPr lang="en-US" dirty="0"/>
          </a:p>
          <a:p>
            <a:pPr marL="0" indent="0" algn="ctr">
              <a:buNone/>
            </a:pPr>
            <a:endParaRPr lang="en-US" dirty="0"/>
          </a:p>
          <a:p>
            <a:pPr marL="0" indent="0" algn="ctr">
              <a:buNone/>
            </a:pPr>
            <a:r>
              <a:rPr lang="en-US" b="1" dirty="0"/>
              <a:t>Should Germany increase its international engagement or continue to exercise restraint? </a:t>
            </a:r>
          </a:p>
          <a:p>
            <a:endParaRPr lang="en-US" dirty="0"/>
          </a:p>
          <a:p>
            <a:pPr marL="0" indent="0">
              <a:buNone/>
            </a:pPr>
            <a:endParaRPr lang="en-US" dirty="0"/>
          </a:p>
          <a:p>
            <a:pPr marL="0" indent="0">
              <a:buNone/>
            </a:pPr>
            <a:r>
              <a:rPr lang="en-US" b="1" dirty="0"/>
              <a:t>	</a:t>
            </a:r>
          </a:p>
          <a:p>
            <a:pPr marL="0" indent="0">
              <a:buNone/>
            </a:pPr>
            <a:endParaRPr lang="en-US" b="1" dirty="0"/>
          </a:p>
          <a:p>
            <a:pPr marL="0" indent="0">
              <a:buNone/>
            </a:pPr>
            <a:r>
              <a:rPr lang="en-US" b="1" dirty="0"/>
              <a:t>	</a:t>
            </a:r>
            <a:endParaRPr lang="en-US" dirty="0"/>
          </a:p>
        </p:txBody>
      </p:sp>
      <p:graphicFrame>
        <p:nvGraphicFramePr>
          <p:cNvPr id="6" name="Diagramm 5">
            <a:extLst>
              <a:ext uri="{FF2B5EF4-FFF2-40B4-BE49-F238E27FC236}">
                <a16:creationId xmlns:a16="http://schemas.microsoft.com/office/drawing/2014/main" id="{7F0B15B2-42FC-C44F-A7D4-051BAA30532B}"/>
              </a:ext>
            </a:extLst>
          </p:cNvPr>
          <p:cNvGraphicFramePr/>
          <p:nvPr>
            <p:extLst>
              <p:ext uri="{D42A27DB-BD31-4B8C-83A1-F6EECF244321}">
                <p14:modId xmlns:p14="http://schemas.microsoft.com/office/powerpoint/2010/main" val="1873146536"/>
              </p:ext>
            </p:extLst>
          </p:nvPr>
        </p:nvGraphicFramePr>
        <p:xfrm>
          <a:off x="5745709" y="2165154"/>
          <a:ext cx="6979920" cy="42282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m 6">
            <a:extLst>
              <a:ext uri="{FF2B5EF4-FFF2-40B4-BE49-F238E27FC236}">
                <a16:creationId xmlns:a16="http://schemas.microsoft.com/office/drawing/2014/main" id="{B51E8FC4-04DC-014B-94E8-3775EF040D77}"/>
              </a:ext>
            </a:extLst>
          </p:cNvPr>
          <p:cNvGraphicFramePr/>
          <p:nvPr>
            <p:extLst>
              <p:ext uri="{D42A27DB-BD31-4B8C-83A1-F6EECF244321}">
                <p14:modId xmlns:p14="http://schemas.microsoft.com/office/powerpoint/2010/main" val="3804027290"/>
              </p:ext>
            </p:extLst>
          </p:nvPr>
        </p:nvGraphicFramePr>
        <p:xfrm>
          <a:off x="834789" y="2385793"/>
          <a:ext cx="6979920" cy="42282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7">
            <a:extLst>
              <a:ext uri="{FF2B5EF4-FFF2-40B4-BE49-F238E27FC236}">
                <a16:creationId xmlns:a16="http://schemas.microsoft.com/office/drawing/2014/main" id="{84EF0E11-4690-0045-9812-3749EF95AFB7}"/>
              </a:ext>
            </a:extLst>
          </p:cNvPr>
          <p:cNvSpPr txBox="1"/>
          <p:nvPr/>
        </p:nvSpPr>
        <p:spPr>
          <a:xfrm>
            <a:off x="1066800" y="3909948"/>
            <a:ext cx="817418" cy="369332"/>
          </a:xfrm>
          <a:prstGeom prst="rect">
            <a:avLst/>
          </a:prstGeom>
          <a:noFill/>
        </p:spPr>
        <p:txBody>
          <a:bodyPr wrap="square" rtlCol="0">
            <a:spAutoFit/>
          </a:bodyPr>
          <a:lstStyle/>
          <a:p>
            <a:r>
              <a:rPr lang="en-US" b="1" dirty="0"/>
              <a:t>49-43 </a:t>
            </a:r>
          </a:p>
        </p:txBody>
      </p:sp>
    </p:spTree>
    <p:extLst>
      <p:ext uri="{BB962C8B-B14F-4D97-AF65-F5344CB8AC3E}">
        <p14:creationId xmlns:p14="http://schemas.microsoft.com/office/powerpoint/2010/main" val="522747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235EDD-926D-6D46-BB49-A28C1844C0C0}"/>
              </a:ext>
            </a:extLst>
          </p:cNvPr>
          <p:cNvSpPr>
            <a:spLocks noGrp="1"/>
          </p:cNvSpPr>
          <p:nvPr>
            <p:ph idx="1"/>
          </p:nvPr>
        </p:nvSpPr>
        <p:spPr>
          <a:xfrm>
            <a:off x="685800" y="723900"/>
            <a:ext cx="10820400" cy="5494785"/>
          </a:xfrm>
        </p:spPr>
        <p:txBody>
          <a:bodyPr/>
          <a:lstStyle/>
          <a:p>
            <a:pPr marL="0" indent="0" algn="ctr">
              <a:buNone/>
            </a:pPr>
            <a:endParaRPr lang="en-US" dirty="0"/>
          </a:p>
          <a:p>
            <a:pPr marL="0" indent="0" algn="ctr">
              <a:buNone/>
            </a:pPr>
            <a:endParaRPr lang="en-US" dirty="0"/>
          </a:p>
          <a:p>
            <a:pPr marL="0" indent="0" algn="ctr">
              <a:buNone/>
            </a:pPr>
            <a:r>
              <a:rPr lang="en-US" b="1" dirty="0"/>
              <a:t>Should Germany raise or decrease its defense spending? </a:t>
            </a:r>
          </a:p>
          <a:p>
            <a:endParaRPr lang="en-US" dirty="0"/>
          </a:p>
          <a:p>
            <a:pPr marL="0" indent="0">
              <a:buNone/>
            </a:pPr>
            <a:endParaRPr lang="en-US" dirty="0"/>
          </a:p>
          <a:p>
            <a:pPr marL="0" indent="0">
              <a:buNone/>
            </a:pPr>
            <a:r>
              <a:rPr lang="en-US" b="1" dirty="0"/>
              <a:t>	</a:t>
            </a:r>
          </a:p>
          <a:p>
            <a:pPr marL="0" indent="0">
              <a:buNone/>
            </a:pPr>
            <a:endParaRPr lang="en-US" b="1" dirty="0"/>
          </a:p>
          <a:p>
            <a:pPr marL="0" indent="0">
              <a:buNone/>
            </a:pPr>
            <a:r>
              <a:rPr lang="en-US" b="1" dirty="0"/>
              <a:t>	</a:t>
            </a:r>
            <a:endParaRPr lang="en-US" dirty="0"/>
          </a:p>
        </p:txBody>
      </p:sp>
      <p:graphicFrame>
        <p:nvGraphicFramePr>
          <p:cNvPr id="6" name="Diagramm 5">
            <a:extLst>
              <a:ext uri="{FF2B5EF4-FFF2-40B4-BE49-F238E27FC236}">
                <a16:creationId xmlns:a16="http://schemas.microsoft.com/office/drawing/2014/main" id="{7F0B15B2-42FC-C44F-A7D4-051BAA30532B}"/>
              </a:ext>
            </a:extLst>
          </p:cNvPr>
          <p:cNvGraphicFramePr/>
          <p:nvPr>
            <p:extLst>
              <p:ext uri="{D42A27DB-BD31-4B8C-83A1-F6EECF244321}">
                <p14:modId xmlns:p14="http://schemas.microsoft.com/office/powerpoint/2010/main" val="2958564293"/>
              </p:ext>
            </p:extLst>
          </p:nvPr>
        </p:nvGraphicFramePr>
        <p:xfrm>
          <a:off x="5773418" y="2385792"/>
          <a:ext cx="6979920" cy="42282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m 6">
            <a:extLst>
              <a:ext uri="{FF2B5EF4-FFF2-40B4-BE49-F238E27FC236}">
                <a16:creationId xmlns:a16="http://schemas.microsoft.com/office/drawing/2014/main" id="{B51E8FC4-04DC-014B-94E8-3775EF040D77}"/>
              </a:ext>
            </a:extLst>
          </p:cNvPr>
          <p:cNvGraphicFramePr/>
          <p:nvPr>
            <p:extLst>
              <p:ext uri="{D42A27DB-BD31-4B8C-83A1-F6EECF244321}">
                <p14:modId xmlns:p14="http://schemas.microsoft.com/office/powerpoint/2010/main" val="3286820595"/>
              </p:ext>
            </p:extLst>
          </p:nvPr>
        </p:nvGraphicFramePr>
        <p:xfrm>
          <a:off x="685800" y="2385791"/>
          <a:ext cx="6979920" cy="42282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7">
            <a:extLst>
              <a:ext uri="{FF2B5EF4-FFF2-40B4-BE49-F238E27FC236}">
                <a16:creationId xmlns:a16="http://schemas.microsoft.com/office/drawing/2014/main" id="{84EF0E11-4690-0045-9812-3749EF95AFB7}"/>
              </a:ext>
            </a:extLst>
          </p:cNvPr>
          <p:cNvSpPr txBox="1"/>
          <p:nvPr/>
        </p:nvSpPr>
        <p:spPr>
          <a:xfrm>
            <a:off x="600306" y="3909948"/>
            <a:ext cx="1453912" cy="369332"/>
          </a:xfrm>
          <a:prstGeom prst="rect">
            <a:avLst/>
          </a:prstGeom>
          <a:noFill/>
        </p:spPr>
        <p:txBody>
          <a:bodyPr wrap="square" rtlCol="0">
            <a:spAutoFit/>
          </a:bodyPr>
          <a:lstStyle/>
          <a:p>
            <a:r>
              <a:rPr lang="en-US" b="1" dirty="0"/>
              <a:t>40-41-15</a:t>
            </a:r>
          </a:p>
        </p:txBody>
      </p:sp>
    </p:spTree>
    <p:extLst>
      <p:ext uri="{BB962C8B-B14F-4D97-AF65-F5344CB8AC3E}">
        <p14:creationId xmlns:p14="http://schemas.microsoft.com/office/powerpoint/2010/main" val="3693284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235EDD-926D-6D46-BB49-A28C1844C0C0}"/>
              </a:ext>
            </a:extLst>
          </p:cNvPr>
          <p:cNvSpPr>
            <a:spLocks noGrp="1"/>
          </p:cNvSpPr>
          <p:nvPr>
            <p:ph idx="1"/>
          </p:nvPr>
        </p:nvSpPr>
        <p:spPr>
          <a:xfrm>
            <a:off x="685800" y="723900"/>
            <a:ext cx="10820400" cy="5494785"/>
          </a:xfrm>
        </p:spPr>
        <p:txBody>
          <a:bodyPr/>
          <a:lstStyle/>
          <a:p>
            <a:pPr marL="0" indent="0" algn="ctr">
              <a:buNone/>
            </a:pPr>
            <a:endParaRPr lang="en-US" dirty="0"/>
          </a:p>
          <a:p>
            <a:pPr marL="0" indent="0" algn="ctr">
              <a:buNone/>
            </a:pPr>
            <a:endParaRPr lang="en-US" dirty="0"/>
          </a:p>
          <a:p>
            <a:pPr marL="0" indent="0" algn="ctr">
              <a:buNone/>
            </a:pPr>
            <a:r>
              <a:rPr lang="en-US" b="1" dirty="0"/>
              <a:t>Should Germany participate in military missions to protect the freedom of the seas and trade routes?</a:t>
            </a:r>
          </a:p>
          <a:p>
            <a:endParaRPr lang="en-US" dirty="0"/>
          </a:p>
          <a:p>
            <a:pPr marL="0" indent="0">
              <a:buNone/>
            </a:pPr>
            <a:endParaRPr lang="en-US" dirty="0"/>
          </a:p>
          <a:p>
            <a:pPr marL="0" indent="0">
              <a:buNone/>
            </a:pPr>
            <a:r>
              <a:rPr lang="en-US" b="1" dirty="0"/>
              <a:t>	</a:t>
            </a:r>
          </a:p>
          <a:p>
            <a:pPr marL="0" indent="0">
              <a:buNone/>
            </a:pPr>
            <a:endParaRPr lang="en-US" b="1" dirty="0"/>
          </a:p>
          <a:p>
            <a:pPr marL="0" indent="0">
              <a:buNone/>
            </a:pPr>
            <a:r>
              <a:rPr lang="en-US" b="1" dirty="0"/>
              <a:t>	</a:t>
            </a:r>
            <a:endParaRPr lang="en-US" dirty="0"/>
          </a:p>
        </p:txBody>
      </p:sp>
      <p:graphicFrame>
        <p:nvGraphicFramePr>
          <p:cNvPr id="7" name="Diagramm 6">
            <a:extLst>
              <a:ext uri="{FF2B5EF4-FFF2-40B4-BE49-F238E27FC236}">
                <a16:creationId xmlns:a16="http://schemas.microsoft.com/office/drawing/2014/main" id="{B51E8FC4-04DC-014B-94E8-3775EF040D77}"/>
              </a:ext>
            </a:extLst>
          </p:cNvPr>
          <p:cNvGraphicFramePr/>
          <p:nvPr>
            <p:extLst>
              <p:ext uri="{D42A27DB-BD31-4B8C-83A1-F6EECF244321}">
                <p14:modId xmlns:p14="http://schemas.microsoft.com/office/powerpoint/2010/main" val="343918040"/>
              </p:ext>
            </p:extLst>
          </p:nvPr>
        </p:nvGraphicFramePr>
        <p:xfrm>
          <a:off x="2606040" y="2404841"/>
          <a:ext cx="6979920" cy="422825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a:extLst>
              <a:ext uri="{FF2B5EF4-FFF2-40B4-BE49-F238E27FC236}">
                <a16:creationId xmlns:a16="http://schemas.microsoft.com/office/drawing/2014/main" id="{84EF0E11-4690-0045-9812-3749EF95AFB7}"/>
              </a:ext>
            </a:extLst>
          </p:cNvPr>
          <p:cNvSpPr txBox="1"/>
          <p:nvPr/>
        </p:nvSpPr>
        <p:spPr>
          <a:xfrm>
            <a:off x="3133956" y="4149635"/>
            <a:ext cx="1453912" cy="369332"/>
          </a:xfrm>
          <a:prstGeom prst="rect">
            <a:avLst/>
          </a:prstGeom>
          <a:noFill/>
        </p:spPr>
        <p:txBody>
          <a:bodyPr wrap="square" rtlCol="0">
            <a:spAutoFit/>
          </a:bodyPr>
          <a:lstStyle/>
          <a:p>
            <a:r>
              <a:rPr lang="en-US" b="1" dirty="0"/>
              <a:t>49-43</a:t>
            </a:r>
          </a:p>
        </p:txBody>
      </p:sp>
    </p:spTree>
    <p:extLst>
      <p:ext uri="{BB962C8B-B14F-4D97-AF65-F5344CB8AC3E}">
        <p14:creationId xmlns:p14="http://schemas.microsoft.com/office/powerpoint/2010/main" val="4130837375"/>
      </p:ext>
    </p:extLst>
  </p:cSld>
  <p:clrMapOvr>
    <a:masterClrMapping/>
  </p:clrMapOvr>
</p:sld>
</file>

<file path=ppt/theme/theme1.xml><?xml version="1.0" encoding="utf-8"?>
<a:theme xmlns:a="http://schemas.openxmlformats.org/drawingml/2006/main" name="Kondensstreife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Kondensstreifen</Template>
  <TotalTime>0</TotalTime>
  <Words>1013</Words>
  <Application>Microsoft Office PowerPoint</Application>
  <PresentationFormat>Breitbild</PresentationFormat>
  <Paragraphs>134</Paragraphs>
  <Slides>18</Slides>
  <Notes>0</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Kondensstreifen</vt:lpstr>
      <vt:lpstr>Introduction: Cornerstones of Germany´s role in the world</vt:lpstr>
      <vt:lpstr>Key learning objectives</vt:lpstr>
      <vt:lpstr>Rules of engagement</vt:lpstr>
      <vt:lpstr>Our program  for this weekend</vt:lpstr>
      <vt:lpstr>Who are you?</vt:lpstr>
      <vt:lpstr>4 corner exercise</vt:lpstr>
      <vt:lpstr>PowerPoint-Präsentation</vt:lpstr>
      <vt:lpstr>PowerPoint-Präsentation</vt:lpstr>
      <vt:lpstr>PowerPoint-Präsentation</vt:lpstr>
      <vt:lpstr>Liberal (rules-based) international order (LIO)</vt:lpstr>
      <vt:lpstr>John ikenberry</vt:lpstr>
      <vt:lpstr>The un system</vt:lpstr>
      <vt:lpstr>PowerPoint-Präsentation</vt:lpstr>
      <vt:lpstr>Why ilo?</vt:lpstr>
      <vt:lpstr>Europe</vt:lpstr>
      <vt:lpstr>The western alliance</vt:lpstr>
      <vt:lpstr>The western alliance</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Schrot, Jacob</dc:creator>
  <cp:lastModifiedBy>Schrot, Jacob</cp:lastModifiedBy>
  <cp:revision>205</cp:revision>
  <dcterms:created xsi:type="dcterms:W3CDTF">2021-11-22T15:52:23Z</dcterms:created>
  <dcterms:modified xsi:type="dcterms:W3CDTF">2022-09-16T17:45:15Z</dcterms:modified>
</cp:coreProperties>
</file>